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1"/>
  </p:notesMasterIdLst>
  <p:sldIdLst>
    <p:sldId id="256" r:id="rId2"/>
    <p:sldId id="465" r:id="rId3"/>
    <p:sldId id="480" r:id="rId4"/>
    <p:sldId id="484" r:id="rId5"/>
    <p:sldId id="485" r:id="rId6"/>
    <p:sldId id="486" r:id="rId7"/>
    <p:sldId id="481" r:id="rId8"/>
    <p:sldId id="487" r:id="rId9"/>
    <p:sldId id="464" r:id="rId10"/>
    <p:sldId id="467" r:id="rId11"/>
    <p:sldId id="469" r:id="rId12"/>
    <p:sldId id="461" r:id="rId13"/>
    <p:sldId id="473" r:id="rId14"/>
    <p:sldId id="474" r:id="rId15"/>
    <p:sldId id="488" r:id="rId16"/>
    <p:sldId id="466" r:id="rId17"/>
    <p:sldId id="463" r:id="rId18"/>
    <p:sldId id="468" r:id="rId19"/>
    <p:sldId id="489" r:id="rId20"/>
    <p:sldId id="490" r:id="rId21"/>
    <p:sldId id="491" r:id="rId22"/>
    <p:sldId id="492" r:id="rId23"/>
    <p:sldId id="494" r:id="rId24"/>
    <p:sldId id="495" r:id="rId25"/>
    <p:sldId id="496" r:id="rId26"/>
    <p:sldId id="497" r:id="rId27"/>
    <p:sldId id="475" r:id="rId28"/>
    <p:sldId id="476" r:id="rId29"/>
    <p:sldId id="493" r:id="rId30"/>
  </p:sldIdLst>
  <p:sldSz cx="12192000" cy="6858000"/>
  <p:notesSz cx="7315200" cy="9601200"/>
  <p:embeddedFontLs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Bahnschrift Light SemiCondensed" panose="020B0502040204020203" pitchFamily="34" charset="0"/>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ambria" panose="02040503050406030204" pitchFamily="18" charset="0"/>
      <p:regular r:id="rId42"/>
      <p:bold r:id="rId43"/>
      <p:italic r:id="rId44"/>
      <p:boldItalic r:id="rId45"/>
    </p:embeddedFont>
    <p:embeddedFont>
      <p:font typeface="Cambria Math" panose="02040503050406030204" pitchFamily="18" charset="0"/>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DDDDDD"/>
    <a:srgbClr val="11FFE7"/>
    <a:srgbClr val="FFFFCC"/>
    <a:srgbClr val="145A26"/>
    <a:srgbClr val="A33F3F"/>
    <a:srgbClr val="FF8B8B"/>
    <a:srgbClr val="FEFF2F"/>
    <a:srgbClr val="A8FFB1"/>
    <a:srgbClr val="B9A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2" autoAdjust="0"/>
    <p:restoredTop sz="71367" autoAdjust="0"/>
  </p:normalViewPr>
  <p:slideViewPr>
    <p:cSldViewPr snapToGrid="0">
      <p:cViewPr varScale="1">
        <p:scale>
          <a:sx n="89" d="100"/>
          <a:sy n="89"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diamond"/>
            <c:size val="7"/>
            <c:spPr>
              <a:solidFill>
                <a:schemeClr val="bg1"/>
              </a:solidFill>
              <a:ln w="9525">
                <a:noFill/>
              </a:ln>
              <a:effectLst/>
            </c:spPr>
          </c:marker>
          <c:dLbls>
            <c:dLbl>
              <c:idx val="0"/>
              <c:tx>
                <c:rich>
                  <a:bodyPr/>
                  <a:lstStyle/>
                  <a:p>
                    <a:r>
                      <a:rPr lang="en-US" altLang="zh-CN"/>
                      <a:t>94M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333-49B4-9F21-150D72B61488}"/>
                </c:ext>
              </c:extLst>
            </c:dLbl>
            <c:dLbl>
              <c:idx val="1"/>
              <c:tx>
                <c:rich>
                  <a:bodyPr/>
                  <a:lstStyle/>
                  <a:p>
                    <a:r>
                      <a:rPr lang="en-US" altLang="zh-CN"/>
                      <a:t>110M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333-49B4-9F21-150D72B61488}"/>
                </c:ext>
              </c:extLst>
            </c:dLbl>
            <c:dLbl>
              <c:idx val="2"/>
              <c:tx>
                <c:rich>
                  <a:bodyPr/>
                  <a:lstStyle/>
                  <a:p>
                    <a:r>
                      <a:rPr lang="en-US" altLang="zh-CN"/>
                      <a:t>340M</a:t>
                    </a:r>
                    <a:endParaRPr lang="en-US" altLang="zh-CN" dirty="0"/>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333-49B4-9F21-150D72B61488}"/>
                </c:ext>
              </c:extLst>
            </c:dLbl>
            <c:dLbl>
              <c:idx val="3"/>
              <c:layout>
                <c:manualLayout>
                  <c:x val="-4.8593689292677114E-2"/>
                  <c:y val="4.3087575626271676E-2"/>
                </c:manualLayout>
              </c:layout>
              <c:tx>
                <c:rich>
                  <a:bodyPr/>
                  <a:lstStyle/>
                  <a:p>
                    <a:r>
                      <a:rPr lang="en-US" altLang="zh-CN"/>
                      <a:t>465M</a:t>
                    </a:r>
                    <a:endParaRPr lang="en-US" altLang="zh-CN" dirty="0"/>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33-49B4-9F21-150D72B61488}"/>
                </c:ext>
              </c:extLst>
            </c:dLbl>
            <c:dLbl>
              <c:idx val="4"/>
              <c:tx>
                <c:rich>
                  <a:bodyPr/>
                  <a:lstStyle/>
                  <a:p>
                    <a:fld id="{3697DCE1-00F4-45D2-982A-1F196848F585}"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333-49B4-9F21-150D72B61488}"/>
                </c:ext>
              </c:extLst>
            </c:dLbl>
            <c:dLbl>
              <c:idx val="5"/>
              <c:layout>
                <c:manualLayout>
                  <c:x val="-6.3629107765038146E-3"/>
                  <c:y val="3.2870562232350927E-3"/>
                </c:manualLayout>
              </c:layout>
              <c:tx>
                <c:rich>
                  <a:bodyPr/>
                  <a:lstStyle/>
                  <a:p>
                    <a:r>
                      <a:rPr lang="en-US" altLang="zh-CN"/>
                      <a:t>330M</a:t>
                    </a:r>
                    <a:endParaRPr lang="en-US" altLang="zh-CN" dirty="0"/>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333-49B4-9F21-150D72B61488}"/>
                </c:ext>
              </c:extLst>
            </c:dLbl>
            <c:dLbl>
              <c:idx val="6"/>
              <c:tx>
                <c:rich>
                  <a:bodyPr/>
                  <a:lstStyle/>
                  <a:p>
                    <a:r>
                      <a:rPr lang="en-US" altLang="zh-CN" dirty="0"/>
                      <a:t>665M</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333-49B4-9F21-150D72B61488}"/>
                </c:ext>
              </c:extLst>
            </c:dLbl>
            <c:dLbl>
              <c:idx val="7"/>
              <c:tx>
                <c:rich>
                  <a:bodyPr/>
                  <a:lstStyle/>
                  <a:p>
                    <a:fld id="{B5B9B0C0-1CD4-4909-B61D-8457C36CBBA3}"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333-49B4-9F21-150D72B61488}"/>
                </c:ext>
              </c:extLst>
            </c:dLbl>
            <c:dLbl>
              <c:idx val="8"/>
              <c:tx>
                <c:rich>
                  <a:bodyPr/>
                  <a:lstStyle/>
                  <a:p>
                    <a:fld id="{10757F0B-82D8-47C1-9039-E22679E48234}" type="YVALUE">
                      <a:rPr lang="en-US" altLang="zh-CN" smtClean="0"/>
                      <a:pPr/>
                      <a:t>[Y VALUE]</a:t>
                    </a:fld>
                    <a:r>
                      <a:rPr lang="en-US" altLang="zh-CN" dirty="0"/>
                      <a:t>B</a:t>
                    </a:r>
                  </a:p>
                </c:rich>
              </c:tx>
              <c:dLblPos val="b"/>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333-49B4-9F21-150D72B61488}"/>
                </c:ext>
              </c:extLst>
            </c:dLbl>
            <c:dLbl>
              <c:idx val="9"/>
              <c:tx>
                <c:rich>
                  <a:bodyPr/>
                  <a:lstStyle/>
                  <a:p>
                    <a:fld id="{338A4015-263A-4556-A21F-A76C1ED6EE17}" type="YVALUE">
                      <a:rPr lang="en-US" altLang="zh-CN" smtClean="0"/>
                      <a:pPr/>
                      <a:t>[Y VALUE]</a:t>
                    </a:fld>
                    <a:r>
                      <a:rPr lang="en-US" altLang="zh-CN"/>
                      <a:t>B</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333-49B4-9F21-150D72B6148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Bahnschrift Light SemiCondensed" panose="020B0502040204020203" pitchFamily="34" charset="0"/>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mmm\-yy</c:formatCode>
                <c:ptCount val="10"/>
                <c:pt idx="0">
                  <c:v>43160</c:v>
                </c:pt>
                <c:pt idx="1">
                  <c:v>43282</c:v>
                </c:pt>
                <c:pt idx="2">
                  <c:v>43405</c:v>
                </c:pt>
                <c:pt idx="3">
                  <c:v>43497</c:v>
                </c:pt>
                <c:pt idx="4">
                  <c:v>43525</c:v>
                </c:pt>
                <c:pt idx="5">
                  <c:v>43556</c:v>
                </c:pt>
                <c:pt idx="6">
                  <c:v>43647</c:v>
                </c:pt>
                <c:pt idx="7">
                  <c:v>43709</c:v>
                </c:pt>
                <c:pt idx="8">
                  <c:v>43862</c:v>
                </c:pt>
                <c:pt idx="9">
                  <c:v>43971</c:v>
                </c:pt>
              </c:numCache>
            </c:numRef>
          </c:xVal>
          <c:yVal>
            <c:numRef>
              <c:f>Sheet1!$B$2:$B$11</c:f>
              <c:numCache>
                <c:formatCode>General</c:formatCode>
                <c:ptCount val="10"/>
                <c:pt idx="0">
                  <c:v>9.4E-2</c:v>
                </c:pt>
                <c:pt idx="1">
                  <c:v>0.11</c:v>
                </c:pt>
                <c:pt idx="2">
                  <c:v>0.34</c:v>
                </c:pt>
                <c:pt idx="3">
                  <c:v>0.46500000000000002</c:v>
                </c:pt>
                <c:pt idx="4">
                  <c:v>1.5</c:v>
                </c:pt>
                <c:pt idx="5">
                  <c:v>0.33</c:v>
                </c:pt>
                <c:pt idx="6">
                  <c:v>0.66500000000000004</c:v>
                </c:pt>
                <c:pt idx="7">
                  <c:v>8.3000000000000007</c:v>
                </c:pt>
                <c:pt idx="8">
                  <c:v>17</c:v>
                </c:pt>
                <c:pt idx="9">
                  <c:v>175</c:v>
                </c:pt>
              </c:numCache>
            </c:numRef>
          </c:yVal>
          <c:smooth val="0"/>
          <c:extLst>
            <c:ext xmlns:c16="http://schemas.microsoft.com/office/drawing/2014/chart" uri="{C3380CC4-5D6E-409C-BE32-E72D297353CC}">
              <c16:uniqueId val="{0000000B-D333-49B4-9F21-150D72B61488}"/>
            </c:ext>
          </c:extLst>
        </c:ser>
        <c:dLbls>
          <c:showLegendKey val="0"/>
          <c:showVal val="0"/>
          <c:showCatName val="0"/>
          <c:showSerName val="0"/>
          <c:showPercent val="0"/>
          <c:showBubbleSize val="0"/>
        </c:dLbls>
        <c:axId val="83539936"/>
        <c:axId val="83292944"/>
      </c:scatterChart>
      <c:valAx>
        <c:axId val="83539936"/>
        <c:scaling>
          <c:orientation val="minMax"/>
          <c:max val="44030"/>
          <c:min val="43130"/>
        </c:scaling>
        <c:delete val="0"/>
        <c:axPos val="b"/>
        <c:majorGridlines>
          <c:spPr>
            <a:ln w="9525" cap="flat" cmpd="sng" algn="ctr">
              <a:noFill/>
              <a:round/>
            </a:ln>
            <a:effectLst/>
          </c:spPr>
        </c:majorGridlines>
        <c:numFmt formatCode="mmm\-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Bahnschrift Light SemiCondensed" panose="020B0502040204020203" pitchFamily="34" charset="0"/>
                <a:ea typeface="+mn-ea"/>
                <a:cs typeface="+mn-cs"/>
              </a:defRPr>
            </a:pPr>
            <a:endParaRPr lang="zh-CN"/>
          </a:p>
        </c:txPr>
        <c:crossAx val="83292944"/>
        <c:crossesAt val="8.0000000000000016E-2"/>
        <c:crossBetween val="midCat"/>
        <c:majorUnit val="150"/>
      </c:valAx>
      <c:valAx>
        <c:axId val="83292944"/>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Bahnschrift Light SemiCondensed" panose="020B0502040204020203" pitchFamily="34" charset="0"/>
                    <a:ea typeface="+mn-ea"/>
                    <a:cs typeface="+mn-cs"/>
                  </a:defRPr>
                </a:pPr>
                <a:r>
                  <a:rPr lang="en-US" altLang="zh-CN" sz="1800" dirty="0">
                    <a:solidFill>
                      <a:schemeClr val="bg1"/>
                    </a:solidFill>
                    <a:latin typeface="Bahnschrift Light SemiCondensed" panose="020B0502040204020203" pitchFamily="34" charset="0"/>
                  </a:rPr>
                  <a:t>Number of Parameters (B)</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Bahnschrift Light SemiCondensed" panose="020B0502040204020203" pitchFamily="34" charset="0"/>
                  <a:ea typeface="+mn-ea"/>
                  <a:cs typeface="+mn-cs"/>
                </a:defRPr>
              </a:pPr>
              <a:endParaRPr lang="zh-CN"/>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bg1"/>
                </a:solidFill>
                <a:latin typeface="Bahnschrift Light SemiCondensed" panose="020B0502040204020203" pitchFamily="34" charset="0"/>
                <a:ea typeface="+mn-ea"/>
                <a:cs typeface="+mn-cs"/>
              </a:defRPr>
            </a:pPr>
            <a:endParaRPr lang="zh-CN"/>
          </a:p>
        </c:txPr>
        <c:crossAx val="83539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38512756682734"/>
          <c:y val="5.5778006358445924E-2"/>
          <c:w val="0.78588104154538863"/>
          <c:h val="0.69488464442813314"/>
        </c:manualLayout>
      </c:layout>
      <c:scatterChart>
        <c:scatterStyle val="lineMarker"/>
        <c:varyColors val="0"/>
        <c:ser>
          <c:idx val="0"/>
          <c:order val="0"/>
          <c:tx>
            <c:strRef>
              <c:f>train!$B$1</c:f>
              <c:strCache>
                <c:ptCount val="1"/>
                <c:pt idx="0">
                  <c:v>Original</c:v>
                </c:pt>
              </c:strCache>
            </c:strRef>
          </c:tx>
          <c:spPr>
            <a:ln w="19050" cap="rnd">
              <a:solidFill>
                <a:schemeClr val="accent1"/>
              </a:solidFill>
              <a:round/>
            </a:ln>
            <a:effectLst/>
          </c:spPr>
          <c:marker>
            <c:symbol val="none"/>
          </c:marker>
          <c:xVal>
            <c:numRef>
              <c:f>train!$A$2:$A$805</c:f>
              <c:numCache>
                <c:formatCode>General</c:formatCode>
                <c:ptCount val="804"/>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pt idx="253">
                  <c:v>254000</c:v>
                </c:pt>
                <c:pt idx="254">
                  <c:v>255000</c:v>
                </c:pt>
                <c:pt idx="255">
                  <c:v>256000</c:v>
                </c:pt>
                <c:pt idx="256">
                  <c:v>257000</c:v>
                </c:pt>
                <c:pt idx="257">
                  <c:v>258000</c:v>
                </c:pt>
                <c:pt idx="258">
                  <c:v>259000</c:v>
                </c:pt>
                <c:pt idx="259">
                  <c:v>260000</c:v>
                </c:pt>
                <c:pt idx="260">
                  <c:v>261000</c:v>
                </c:pt>
                <c:pt idx="261">
                  <c:v>262000</c:v>
                </c:pt>
                <c:pt idx="262">
                  <c:v>263000</c:v>
                </c:pt>
                <c:pt idx="263">
                  <c:v>264000</c:v>
                </c:pt>
                <c:pt idx="264">
                  <c:v>265000</c:v>
                </c:pt>
                <c:pt idx="265">
                  <c:v>266000</c:v>
                </c:pt>
                <c:pt idx="266">
                  <c:v>267000</c:v>
                </c:pt>
                <c:pt idx="267">
                  <c:v>268000</c:v>
                </c:pt>
                <c:pt idx="268">
                  <c:v>269000</c:v>
                </c:pt>
                <c:pt idx="269">
                  <c:v>270000</c:v>
                </c:pt>
                <c:pt idx="270">
                  <c:v>271000</c:v>
                </c:pt>
                <c:pt idx="271">
                  <c:v>272000</c:v>
                </c:pt>
                <c:pt idx="272">
                  <c:v>273000</c:v>
                </c:pt>
                <c:pt idx="273">
                  <c:v>274000</c:v>
                </c:pt>
                <c:pt idx="274">
                  <c:v>275000</c:v>
                </c:pt>
                <c:pt idx="275">
                  <c:v>276000</c:v>
                </c:pt>
                <c:pt idx="276">
                  <c:v>277000</c:v>
                </c:pt>
                <c:pt idx="277">
                  <c:v>278000</c:v>
                </c:pt>
                <c:pt idx="278">
                  <c:v>279000</c:v>
                </c:pt>
                <c:pt idx="279">
                  <c:v>280000</c:v>
                </c:pt>
                <c:pt idx="280">
                  <c:v>281000</c:v>
                </c:pt>
                <c:pt idx="281">
                  <c:v>282000</c:v>
                </c:pt>
                <c:pt idx="282">
                  <c:v>283000</c:v>
                </c:pt>
                <c:pt idx="283">
                  <c:v>284000</c:v>
                </c:pt>
                <c:pt idx="284">
                  <c:v>285000</c:v>
                </c:pt>
                <c:pt idx="285">
                  <c:v>286000</c:v>
                </c:pt>
                <c:pt idx="286">
                  <c:v>287000</c:v>
                </c:pt>
                <c:pt idx="287">
                  <c:v>288000</c:v>
                </c:pt>
                <c:pt idx="288">
                  <c:v>289000</c:v>
                </c:pt>
                <c:pt idx="289">
                  <c:v>290000</c:v>
                </c:pt>
                <c:pt idx="290">
                  <c:v>291000</c:v>
                </c:pt>
                <c:pt idx="291">
                  <c:v>292000</c:v>
                </c:pt>
                <c:pt idx="292">
                  <c:v>293000</c:v>
                </c:pt>
                <c:pt idx="293">
                  <c:v>294000</c:v>
                </c:pt>
                <c:pt idx="294">
                  <c:v>295000</c:v>
                </c:pt>
                <c:pt idx="295">
                  <c:v>296000</c:v>
                </c:pt>
                <c:pt idx="296">
                  <c:v>297000</c:v>
                </c:pt>
                <c:pt idx="297">
                  <c:v>298000</c:v>
                </c:pt>
                <c:pt idx="298">
                  <c:v>299000</c:v>
                </c:pt>
                <c:pt idx="299">
                  <c:v>300000</c:v>
                </c:pt>
                <c:pt idx="300">
                  <c:v>301000</c:v>
                </c:pt>
                <c:pt idx="301">
                  <c:v>302000</c:v>
                </c:pt>
                <c:pt idx="302">
                  <c:v>303000</c:v>
                </c:pt>
                <c:pt idx="303">
                  <c:v>304000</c:v>
                </c:pt>
                <c:pt idx="304">
                  <c:v>305000</c:v>
                </c:pt>
                <c:pt idx="305">
                  <c:v>306000</c:v>
                </c:pt>
                <c:pt idx="306">
                  <c:v>307000</c:v>
                </c:pt>
                <c:pt idx="307">
                  <c:v>308000</c:v>
                </c:pt>
                <c:pt idx="308">
                  <c:v>309000</c:v>
                </c:pt>
                <c:pt idx="309">
                  <c:v>310000</c:v>
                </c:pt>
                <c:pt idx="310">
                  <c:v>311000</c:v>
                </c:pt>
                <c:pt idx="311">
                  <c:v>312000</c:v>
                </c:pt>
                <c:pt idx="312">
                  <c:v>313000</c:v>
                </c:pt>
                <c:pt idx="313">
                  <c:v>314000</c:v>
                </c:pt>
                <c:pt idx="314">
                  <c:v>315000</c:v>
                </c:pt>
                <c:pt idx="315">
                  <c:v>316000</c:v>
                </c:pt>
                <c:pt idx="316">
                  <c:v>317000</c:v>
                </c:pt>
                <c:pt idx="317">
                  <c:v>318000</c:v>
                </c:pt>
                <c:pt idx="318">
                  <c:v>319000</c:v>
                </c:pt>
                <c:pt idx="319">
                  <c:v>320000</c:v>
                </c:pt>
                <c:pt idx="320">
                  <c:v>321000</c:v>
                </c:pt>
                <c:pt idx="321">
                  <c:v>322000</c:v>
                </c:pt>
                <c:pt idx="322">
                  <c:v>323000</c:v>
                </c:pt>
                <c:pt idx="323">
                  <c:v>324000</c:v>
                </c:pt>
                <c:pt idx="324">
                  <c:v>325000</c:v>
                </c:pt>
                <c:pt idx="325">
                  <c:v>326000</c:v>
                </c:pt>
                <c:pt idx="326">
                  <c:v>327000</c:v>
                </c:pt>
                <c:pt idx="327">
                  <c:v>328000</c:v>
                </c:pt>
                <c:pt idx="328">
                  <c:v>329000</c:v>
                </c:pt>
                <c:pt idx="329">
                  <c:v>330000</c:v>
                </c:pt>
                <c:pt idx="330">
                  <c:v>331000</c:v>
                </c:pt>
                <c:pt idx="331">
                  <c:v>332000</c:v>
                </c:pt>
                <c:pt idx="332">
                  <c:v>333000</c:v>
                </c:pt>
                <c:pt idx="333">
                  <c:v>334000</c:v>
                </c:pt>
                <c:pt idx="334">
                  <c:v>335000</c:v>
                </c:pt>
                <c:pt idx="335">
                  <c:v>336000</c:v>
                </c:pt>
                <c:pt idx="336">
                  <c:v>337000</c:v>
                </c:pt>
                <c:pt idx="337">
                  <c:v>338000</c:v>
                </c:pt>
                <c:pt idx="338">
                  <c:v>339000</c:v>
                </c:pt>
                <c:pt idx="339">
                  <c:v>340000</c:v>
                </c:pt>
                <c:pt idx="340">
                  <c:v>341000</c:v>
                </c:pt>
                <c:pt idx="341">
                  <c:v>342000</c:v>
                </c:pt>
                <c:pt idx="342">
                  <c:v>343000</c:v>
                </c:pt>
                <c:pt idx="343">
                  <c:v>344000</c:v>
                </c:pt>
                <c:pt idx="344">
                  <c:v>345000</c:v>
                </c:pt>
                <c:pt idx="345">
                  <c:v>346000</c:v>
                </c:pt>
                <c:pt idx="346">
                  <c:v>347000</c:v>
                </c:pt>
                <c:pt idx="347">
                  <c:v>348000</c:v>
                </c:pt>
                <c:pt idx="348">
                  <c:v>349000</c:v>
                </c:pt>
                <c:pt idx="349">
                  <c:v>350000</c:v>
                </c:pt>
                <c:pt idx="350">
                  <c:v>351000</c:v>
                </c:pt>
                <c:pt idx="351">
                  <c:v>352000</c:v>
                </c:pt>
                <c:pt idx="352">
                  <c:v>353000</c:v>
                </c:pt>
                <c:pt idx="353">
                  <c:v>354000</c:v>
                </c:pt>
                <c:pt idx="354">
                  <c:v>355000</c:v>
                </c:pt>
                <c:pt idx="355">
                  <c:v>356000</c:v>
                </c:pt>
                <c:pt idx="356">
                  <c:v>357000</c:v>
                </c:pt>
                <c:pt idx="357">
                  <c:v>358000</c:v>
                </c:pt>
                <c:pt idx="358">
                  <c:v>359000</c:v>
                </c:pt>
                <c:pt idx="359">
                  <c:v>360000</c:v>
                </c:pt>
                <c:pt idx="360">
                  <c:v>361000</c:v>
                </c:pt>
                <c:pt idx="361">
                  <c:v>362000</c:v>
                </c:pt>
                <c:pt idx="362">
                  <c:v>363000</c:v>
                </c:pt>
                <c:pt idx="363">
                  <c:v>364000</c:v>
                </c:pt>
                <c:pt idx="364">
                  <c:v>365000</c:v>
                </c:pt>
                <c:pt idx="365">
                  <c:v>366000</c:v>
                </c:pt>
                <c:pt idx="366">
                  <c:v>367000</c:v>
                </c:pt>
                <c:pt idx="367">
                  <c:v>368000</c:v>
                </c:pt>
                <c:pt idx="368">
                  <c:v>369000</c:v>
                </c:pt>
                <c:pt idx="369">
                  <c:v>370000</c:v>
                </c:pt>
                <c:pt idx="370">
                  <c:v>371000</c:v>
                </c:pt>
                <c:pt idx="371">
                  <c:v>372000</c:v>
                </c:pt>
                <c:pt idx="372">
                  <c:v>373000</c:v>
                </c:pt>
                <c:pt idx="373">
                  <c:v>374000</c:v>
                </c:pt>
                <c:pt idx="374">
                  <c:v>375000</c:v>
                </c:pt>
                <c:pt idx="375">
                  <c:v>376000</c:v>
                </c:pt>
                <c:pt idx="376">
                  <c:v>377000</c:v>
                </c:pt>
                <c:pt idx="377">
                  <c:v>378000</c:v>
                </c:pt>
                <c:pt idx="378">
                  <c:v>379000</c:v>
                </c:pt>
                <c:pt idx="379">
                  <c:v>380000</c:v>
                </c:pt>
                <c:pt idx="380">
                  <c:v>381000</c:v>
                </c:pt>
                <c:pt idx="381">
                  <c:v>382000</c:v>
                </c:pt>
                <c:pt idx="382">
                  <c:v>383000</c:v>
                </c:pt>
                <c:pt idx="383">
                  <c:v>384000</c:v>
                </c:pt>
                <c:pt idx="384">
                  <c:v>385000</c:v>
                </c:pt>
                <c:pt idx="385">
                  <c:v>386000</c:v>
                </c:pt>
                <c:pt idx="386">
                  <c:v>387000</c:v>
                </c:pt>
                <c:pt idx="387">
                  <c:v>388000</c:v>
                </c:pt>
                <c:pt idx="388">
                  <c:v>389000</c:v>
                </c:pt>
                <c:pt idx="389">
                  <c:v>390000</c:v>
                </c:pt>
                <c:pt idx="390">
                  <c:v>391000</c:v>
                </c:pt>
                <c:pt idx="391">
                  <c:v>392000</c:v>
                </c:pt>
                <c:pt idx="392">
                  <c:v>393000</c:v>
                </c:pt>
                <c:pt idx="393">
                  <c:v>394000</c:v>
                </c:pt>
                <c:pt idx="394">
                  <c:v>395000</c:v>
                </c:pt>
                <c:pt idx="395">
                  <c:v>396000</c:v>
                </c:pt>
                <c:pt idx="396">
                  <c:v>397000</c:v>
                </c:pt>
                <c:pt idx="397">
                  <c:v>398000</c:v>
                </c:pt>
                <c:pt idx="398">
                  <c:v>399000</c:v>
                </c:pt>
                <c:pt idx="399">
                  <c:v>400000</c:v>
                </c:pt>
                <c:pt idx="400">
                  <c:v>401000</c:v>
                </c:pt>
                <c:pt idx="401">
                  <c:v>402000</c:v>
                </c:pt>
                <c:pt idx="402">
                  <c:v>403000</c:v>
                </c:pt>
                <c:pt idx="403">
                  <c:v>404000</c:v>
                </c:pt>
                <c:pt idx="404">
                  <c:v>405000</c:v>
                </c:pt>
                <c:pt idx="405">
                  <c:v>406000</c:v>
                </c:pt>
                <c:pt idx="406">
                  <c:v>407000</c:v>
                </c:pt>
                <c:pt idx="407">
                  <c:v>408000</c:v>
                </c:pt>
                <c:pt idx="408">
                  <c:v>409000</c:v>
                </c:pt>
                <c:pt idx="409">
                  <c:v>410000</c:v>
                </c:pt>
                <c:pt idx="410">
                  <c:v>411000</c:v>
                </c:pt>
                <c:pt idx="411">
                  <c:v>412000</c:v>
                </c:pt>
                <c:pt idx="412">
                  <c:v>413000</c:v>
                </c:pt>
                <c:pt idx="413">
                  <c:v>414000</c:v>
                </c:pt>
                <c:pt idx="414">
                  <c:v>415000</c:v>
                </c:pt>
                <c:pt idx="415">
                  <c:v>416000</c:v>
                </c:pt>
                <c:pt idx="416">
                  <c:v>417000</c:v>
                </c:pt>
                <c:pt idx="417">
                  <c:v>418000</c:v>
                </c:pt>
                <c:pt idx="418">
                  <c:v>419000</c:v>
                </c:pt>
                <c:pt idx="419">
                  <c:v>420000</c:v>
                </c:pt>
                <c:pt idx="420">
                  <c:v>421000</c:v>
                </c:pt>
                <c:pt idx="421">
                  <c:v>422000</c:v>
                </c:pt>
                <c:pt idx="422">
                  <c:v>423000</c:v>
                </c:pt>
                <c:pt idx="423">
                  <c:v>424000</c:v>
                </c:pt>
                <c:pt idx="424">
                  <c:v>425000</c:v>
                </c:pt>
                <c:pt idx="425">
                  <c:v>426000</c:v>
                </c:pt>
                <c:pt idx="426">
                  <c:v>427000</c:v>
                </c:pt>
                <c:pt idx="427">
                  <c:v>428000</c:v>
                </c:pt>
                <c:pt idx="428">
                  <c:v>429000</c:v>
                </c:pt>
                <c:pt idx="429">
                  <c:v>430000</c:v>
                </c:pt>
                <c:pt idx="430">
                  <c:v>431000</c:v>
                </c:pt>
                <c:pt idx="431">
                  <c:v>432000</c:v>
                </c:pt>
                <c:pt idx="432">
                  <c:v>433000</c:v>
                </c:pt>
                <c:pt idx="433">
                  <c:v>434000</c:v>
                </c:pt>
                <c:pt idx="434">
                  <c:v>435000</c:v>
                </c:pt>
                <c:pt idx="435">
                  <c:v>436000</c:v>
                </c:pt>
                <c:pt idx="436">
                  <c:v>437000</c:v>
                </c:pt>
                <c:pt idx="437">
                  <c:v>438000</c:v>
                </c:pt>
                <c:pt idx="438">
                  <c:v>439000</c:v>
                </c:pt>
                <c:pt idx="439">
                  <c:v>440000</c:v>
                </c:pt>
                <c:pt idx="440">
                  <c:v>441000</c:v>
                </c:pt>
                <c:pt idx="441">
                  <c:v>442000</c:v>
                </c:pt>
                <c:pt idx="442">
                  <c:v>443000</c:v>
                </c:pt>
                <c:pt idx="443">
                  <c:v>444000</c:v>
                </c:pt>
                <c:pt idx="444">
                  <c:v>445000</c:v>
                </c:pt>
                <c:pt idx="445">
                  <c:v>446000</c:v>
                </c:pt>
                <c:pt idx="446">
                  <c:v>447000</c:v>
                </c:pt>
                <c:pt idx="447">
                  <c:v>448000</c:v>
                </c:pt>
                <c:pt idx="448">
                  <c:v>449000</c:v>
                </c:pt>
                <c:pt idx="449">
                  <c:v>450000</c:v>
                </c:pt>
                <c:pt idx="450">
                  <c:v>451000</c:v>
                </c:pt>
                <c:pt idx="451">
                  <c:v>452000</c:v>
                </c:pt>
                <c:pt idx="452">
                  <c:v>453000</c:v>
                </c:pt>
                <c:pt idx="453">
                  <c:v>454000</c:v>
                </c:pt>
                <c:pt idx="454">
                  <c:v>455000</c:v>
                </c:pt>
                <c:pt idx="455">
                  <c:v>456000</c:v>
                </c:pt>
                <c:pt idx="456">
                  <c:v>457000</c:v>
                </c:pt>
                <c:pt idx="457">
                  <c:v>458000</c:v>
                </c:pt>
                <c:pt idx="458">
                  <c:v>459000</c:v>
                </c:pt>
                <c:pt idx="459">
                  <c:v>460000</c:v>
                </c:pt>
                <c:pt idx="460">
                  <c:v>461000</c:v>
                </c:pt>
                <c:pt idx="461">
                  <c:v>462000</c:v>
                </c:pt>
                <c:pt idx="462">
                  <c:v>463000</c:v>
                </c:pt>
                <c:pt idx="463">
                  <c:v>464000</c:v>
                </c:pt>
                <c:pt idx="464">
                  <c:v>465000</c:v>
                </c:pt>
                <c:pt idx="465">
                  <c:v>466000</c:v>
                </c:pt>
                <c:pt idx="466">
                  <c:v>467000</c:v>
                </c:pt>
                <c:pt idx="467">
                  <c:v>468000</c:v>
                </c:pt>
                <c:pt idx="468">
                  <c:v>469000</c:v>
                </c:pt>
                <c:pt idx="469">
                  <c:v>470000</c:v>
                </c:pt>
                <c:pt idx="470">
                  <c:v>471000</c:v>
                </c:pt>
                <c:pt idx="471">
                  <c:v>472000</c:v>
                </c:pt>
                <c:pt idx="472">
                  <c:v>473000</c:v>
                </c:pt>
                <c:pt idx="473">
                  <c:v>474000</c:v>
                </c:pt>
                <c:pt idx="474">
                  <c:v>475000</c:v>
                </c:pt>
                <c:pt idx="475">
                  <c:v>476000</c:v>
                </c:pt>
                <c:pt idx="476">
                  <c:v>477000</c:v>
                </c:pt>
                <c:pt idx="477">
                  <c:v>478000</c:v>
                </c:pt>
                <c:pt idx="478">
                  <c:v>479000</c:v>
                </c:pt>
                <c:pt idx="479">
                  <c:v>480000</c:v>
                </c:pt>
                <c:pt idx="480">
                  <c:v>481000</c:v>
                </c:pt>
                <c:pt idx="481">
                  <c:v>482000</c:v>
                </c:pt>
                <c:pt idx="482">
                  <c:v>483000</c:v>
                </c:pt>
                <c:pt idx="483">
                  <c:v>484000</c:v>
                </c:pt>
                <c:pt idx="484">
                  <c:v>485000</c:v>
                </c:pt>
                <c:pt idx="485">
                  <c:v>486000</c:v>
                </c:pt>
                <c:pt idx="486">
                  <c:v>487000</c:v>
                </c:pt>
                <c:pt idx="487">
                  <c:v>488000</c:v>
                </c:pt>
                <c:pt idx="488">
                  <c:v>489000</c:v>
                </c:pt>
                <c:pt idx="489">
                  <c:v>490000</c:v>
                </c:pt>
                <c:pt idx="490">
                  <c:v>491000</c:v>
                </c:pt>
                <c:pt idx="491">
                  <c:v>492000</c:v>
                </c:pt>
                <c:pt idx="492">
                  <c:v>493000</c:v>
                </c:pt>
                <c:pt idx="493">
                  <c:v>494000</c:v>
                </c:pt>
                <c:pt idx="494">
                  <c:v>495000</c:v>
                </c:pt>
                <c:pt idx="495">
                  <c:v>496000</c:v>
                </c:pt>
                <c:pt idx="496">
                  <c:v>497000</c:v>
                </c:pt>
                <c:pt idx="497">
                  <c:v>498000</c:v>
                </c:pt>
                <c:pt idx="498">
                  <c:v>499000</c:v>
                </c:pt>
                <c:pt idx="499">
                  <c:v>500000</c:v>
                </c:pt>
                <c:pt idx="500">
                  <c:v>501000</c:v>
                </c:pt>
                <c:pt idx="501">
                  <c:v>502000</c:v>
                </c:pt>
                <c:pt idx="502">
                  <c:v>503000</c:v>
                </c:pt>
                <c:pt idx="503">
                  <c:v>504000</c:v>
                </c:pt>
                <c:pt idx="504">
                  <c:v>505000</c:v>
                </c:pt>
                <c:pt idx="505">
                  <c:v>506000</c:v>
                </c:pt>
                <c:pt idx="506">
                  <c:v>507000</c:v>
                </c:pt>
                <c:pt idx="507">
                  <c:v>508000</c:v>
                </c:pt>
                <c:pt idx="508">
                  <c:v>509000</c:v>
                </c:pt>
                <c:pt idx="509">
                  <c:v>510000</c:v>
                </c:pt>
                <c:pt idx="510">
                  <c:v>511000</c:v>
                </c:pt>
                <c:pt idx="511">
                  <c:v>512000</c:v>
                </c:pt>
                <c:pt idx="512">
                  <c:v>513000</c:v>
                </c:pt>
                <c:pt idx="513">
                  <c:v>514000</c:v>
                </c:pt>
                <c:pt idx="514">
                  <c:v>515000</c:v>
                </c:pt>
                <c:pt idx="515">
                  <c:v>516000</c:v>
                </c:pt>
                <c:pt idx="516">
                  <c:v>517000</c:v>
                </c:pt>
                <c:pt idx="517">
                  <c:v>518000</c:v>
                </c:pt>
                <c:pt idx="518">
                  <c:v>519000</c:v>
                </c:pt>
                <c:pt idx="519">
                  <c:v>520000</c:v>
                </c:pt>
                <c:pt idx="520">
                  <c:v>521000</c:v>
                </c:pt>
                <c:pt idx="521">
                  <c:v>522000</c:v>
                </c:pt>
                <c:pt idx="522">
                  <c:v>523000</c:v>
                </c:pt>
                <c:pt idx="523">
                  <c:v>524000</c:v>
                </c:pt>
                <c:pt idx="524">
                  <c:v>525000</c:v>
                </c:pt>
                <c:pt idx="525">
                  <c:v>526000</c:v>
                </c:pt>
                <c:pt idx="526">
                  <c:v>527000</c:v>
                </c:pt>
                <c:pt idx="527">
                  <c:v>528000</c:v>
                </c:pt>
                <c:pt idx="528">
                  <c:v>529000</c:v>
                </c:pt>
                <c:pt idx="529">
                  <c:v>530000</c:v>
                </c:pt>
                <c:pt idx="530">
                  <c:v>531000</c:v>
                </c:pt>
                <c:pt idx="531">
                  <c:v>532000</c:v>
                </c:pt>
                <c:pt idx="532">
                  <c:v>533000</c:v>
                </c:pt>
                <c:pt idx="533">
                  <c:v>534000</c:v>
                </c:pt>
                <c:pt idx="534">
                  <c:v>535000</c:v>
                </c:pt>
                <c:pt idx="535">
                  <c:v>536000</c:v>
                </c:pt>
                <c:pt idx="536">
                  <c:v>537000</c:v>
                </c:pt>
                <c:pt idx="537">
                  <c:v>538000</c:v>
                </c:pt>
                <c:pt idx="538">
                  <c:v>539000</c:v>
                </c:pt>
                <c:pt idx="539">
                  <c:v>540000</c:v>
                </c:pt>
                <c:pt idx="540">
                  <c:v>541000</c:v>
                </c:pt>
                <c:pt idx="541">
                  <c:v>542000</c:v>
                </c:pt>
                <c:pt idx="542">
                  <c:v>543000</c:v>
                </c:pt>
                <c:pt idx="543">
                  <c:v>544000</c:v>
                </c:pt>
                <c:pt idx="544">
                  <c:v>545000</c:v>
                </c:pt>
                <c:pt idx="545">
                  <c:v>546000</c:v>
                </c:pt>
                <c:pt idx="546">
                  <c:v>547000</c:v>
                </c:pt>
                <c:pt idx="547">
                  <c:v>548000</c:v>
                </c:pt>
                <c:pt idx="548">
                  <c:v>549000</c:v>
                </c:pt>
                <c:pt idx="549">
                  <c:v>550000</c:v>
                </c:pt>
                <c:pt idx="550">
                  <c:v>551000</c:v>
                </c:pt>
                <c:pt idx="551">
                  <c:v>552000</c:v>
                </c:pt>
                <c:pt idx="552">
                  <c:v>553000</c:v>
                </c:pt>
                <c:pt idx="553">
                  <c:v>554000</c:v>
                </c:pt>
                <c:pt idx="554">
                  <c:v>555000</c:v>
                </c:pt>
                <c:pt idx="555">
                  <c:v>556000</c:v>
                </c:pt>
                <c:pt idx="556">
                  <c:v>557000</c:v>
                </c:pt>
                <c:pt idx="557">
                  <c:v>558000</c:v>
                </c:pt>
                <c:pt idx="558">
                  <c:v>559000</c:v>
                </c:pt>
                <c:pt idx="559">
                  <c:v>560000</c:v>
                </c:pt>
                <c:pt idx="560">
                  <c:v>561000</c:v>
                </c:pt>
                <c:pt idx="561">
                  <c:v>562000</c:v>
                </c:pt>
                <c:pt idx="562">
                  <c:v>563000</c:v>
                </c:pt>
                <c:pt idx="563">
                  <c:v>564000</c:v>
                </c:pt>
                <c:pt idx="564">
                  <c:v>565000</c:v>
                </c:pt>
                <c:pt idx="565">
                  <c:v>566000</c:v>
                </c:pt>
                <c:pt idx="566">
                  <c:v>567000</c:v>
                </c:pt>
                <c:pt idx="567">
                  <c:v>568000</c:v>
                </c:pt>
                <c:pt idx="568">
                  <c:v>569000</c:v>
                </c:pt>
                <c:pt idx="569">
                  <c:v>570000</c:v>
                </c:pt>
                <c:pt idx="570">
                  <c:v>571000</c:v>
                </c:pt>
                <c:pt idx="571">
                  <c:v>572000</c:v>
                </c:pt>
                <c:pt idx="572">
                  <c:v>573000</c:v>
                </c:pt>
                <c:pt idx="573">
                  <c:v>574000</c:v>
                </c:pt>
                <c:pt idx="574">
                  <c:v>575000</c:v>
                </c:pt>
                <c:pt idx="575">
                  <c:v>576000</c:v>
                </c:pt>
                <c:pt idx="576">
                  <c:v>577000</c:v>
                </c:pt>
                <c:pt idx="577">
                  <c:v>578000</c:v>
                </c:pt>
                <c:pt idx="578">
                  <c:v>579000</c:v>
                </c:pt>
                <c:pt idx="579">
                  <c:v>580000</c:v>
                </c:pt>
                <c:pt idx="580">
                  <c:v>581000</c:v>
                </c:pt>
                <c:pt idx="581">
                  <c:v>582000</c:v>
                </c:pt>
                <c:pt idx="582">
                  <c:v>583000</c:v>
                </c:pt>
                <c:pt idx="583">
                  <c:v>584000</c:v>
                </c:pt>
                <c:pt idx="584">
                  <c:v>585000</c:v>
                </c:pt>
                <c:pt idx="585">
                  <c:v>586000</c:v>
                </c:pt>
                <c:pt idx="586">
                  <c:v>587000</c:v>
                </c:pt>
                <c:pt idx="587">
                  <c:v>588000</c:v>
                </c:pt>
                <c:pt idx="588">
                  <c:v>589000</c:v>
                </c:pt>
                <c:pt idx="589">
                  <c:v>590000</c:v>
                </c:pt>
                <c:pt idx="590">
                  <c:v>591000</c:v>
                </c:pt>
                <c:pt idx="591">
                  <c:v>592000</c:v>
                </c:pt>
                <c:pt idx="592">
                  <c:v>593000</c:v>
                </c:pt>
                <c:pt idx="593">
                  <c:v>594000</c:v>
                </c:pt>
                <c:pt idx="594">
                  <c:v>595000</c:v>
                </c:pt>
                <c:pt idx="595">
                  <c:v>596000</c:v>
                </c:pt>
                <c:pt idx="596">
                  <c:v>597000</c:v>
                </c:pt>
                <c:pt idx="597">
                  <c:v>598000</c:v>
                </c:pt>
                <c:pt idx="598">
                  <c:v>599000</c:v>
                </c:pt>
                <c:pt idx="599">
                  <c:v>600000</c:v>
                </c:pt>
                <c:pt idx="600">
                  <c:v>601000</c:v>
                </c:pt>
                <c:pt idx="601">
                  <c:v>602000</c:v>
                </c:pt>
                <c:pt idx="602">
                  <c:v>603000</c:v>
                </c:pt>
                <c:pt idx="603">
                  <c:v>604000</c:v>
                </c:pt>
                <c:pt idx="604">
                  <c:v>605000</c:v>
                </c:pt>
                <c:pt idx="605">
                  <c:v>606000</c:v>
                </c:pt>
                <c:pt idx="606">
                  <c:v>607000</c:v>
                </c:pt>
                <c:pt idx="607">
                  <c:v>608000</c:v>
                </c:pt>
                <c:pt idx="608">
                  <c:v>609000</c:v>
                </c:pt>
                <c:pt idx="609">
                  <c:v>610000</c:v>
                </c:pt>
                <c:pt idx="610">
                  <c:v>611000</c:v>
                </c:pt>
                <c:pt idx="611">
                  <c:v>612000</c:v>
                </c:pt>
                <c:pt idx="612">
                  <c:v>613000</c:v>
                </c:pt>
                <c:pt idx="613">
                  <c:v>614000</c:v>
                </c:pt>
                <c:pt idx="614">
                  <c:v>615000</c:v>
                </c:pt>
                <c:pt idx="615">
                  <c:v>616000</c:v>
                </c:pt>
                <c:pt idx="616">
                  <c:v>617000</c:v>
                </c:pt>
                <c:pt idx="617">
                  <c:v>618000</c:v>
                </c:pt>
                <c:pt idx="618">
                  <c:v>619000</c:v>
                </c:pt>
                <c:pt idx="619">
                  <c:v>620000</c:v>
                </c:pt>
                <c:pt idx="620">
                  <c:v>621000</c:v>
                </c:pt>
                <c:pt idx="621">
                  <c:v>622000</c:v>
                </c:pt>
                <c:pt idx="622">
                  <c:v>623000</c:v>
                </c:pt>
                <c:pt idx="623">
                  <c:v>624000</c:v>
                </c:pt>
                <c:pt idx="624">
                  <c:v>625000</c:v>
                </c:pt>
                <c:pt idx="625">
                  <c:v>626000</c:v>
                </c:pt>
                <c:pt idx="626">
                  <c:v>627000</c:v>
                </c:pt>
                <c:pt idx="627">
                  <c:v>628000</c:v>
                </c:pt>
                <c:pt idx="628">
                  <c:v>629000</c:v>
                </c:pt>
                <c:pt idx="629">
                  <c:v>630000</c:v>
                </c:pt>
                <c:pt idx="630">
                  <c:v>631000</c:v>
                </c:pt>
                <c:pt idx="631">
                  <c:v>632000</c:v>
                </c:pt>
                <c:pt idx="632">
                  <c:v>633000</c:v>
                </c:pt>
                <c:pt idx="633">
                  <c:v>634000</c:v>
                </c:pt>
                <c:pt idx="634">
                  <c:v>635000</c:v>
                </c:pt>
                <c:pt idx="635">
                  <c:v>636000</c:v>
                </c:pt>
                <c:pt idx="636">
                  <c:v>637000</c:v>
                </c:pt>
                <c:pt idx="637">
                  <c:v>638000</c:v>
                </c:pt>
                <c:pt idx="638">
                  <c:v>639000</c:v>
                </c:pt>
                <c:pt idx="639">
                  <c:v>640000</c:v>
                </c:pt>
                <c:pt idx="640">
                  <c:v>641000</c:v>
                </c:pt>
                <c:pt idx="641">
                  <c:v>642000</c:v>
                </c:pt>
                <c:pt idx="642">
                  <c:v>643000</c:v>
                </c:pt>
                <c:pt idx="643">
                  <c:v>644000</c:v>
                </c:pt>
                <c:pt idx="644">
                  <c:v>645000</c:v>
                </c:pt>
                <c:pt idx="645">
                  <c:v>646000</c:v>
                </c:pt>
                <c:pt idx="646">
                  <c:v>647000</c:v>
                </c:pt>
                <c:pt idx="647">
                  <c:v>648000</c:v>
                </c:pt>
                <c:pt idx="648">
                  <c:v>649000</c:v>
                </c:pt>
                <c:pt idx="649">
                  <c:v>650000</c:v>
                </c:pt>
                <c:pt idx="650">
                  <c:v>651000</c:v>
                </c:pt>
                <c:pt idx="651">
                  <c:v>652000</c:v>
                </c:pt>
                <c:pt idx="652">
                  <c:v>653000</c:v>
                </c:pt>
                <c:pt idx="653">
                  <c:v>654000</c:v>
                </c:pt>
                <c:pt idx="654">
                  <c:v>655000</c:v>
                </c:pt>
                <c:pt idx="655">
                  <c:v>656000</c:v>
                </c:pt>
                <c:pt idx="656">
                  <c:v>657000</c:v>
                </c:pt>
                <c:pt idx="657">
                  <c:v>658000</c:v>
                </c:pt>
                <c:pt idx="658">
                  <c:v>659000</c:v>
                </c:pt>
                <c:pt idx="659">
                  <c:v>660000</c:v>
                </c:pt>
                <c:pt idx="660">
                  <c:v>661000</c:v>
                </c:pt>
                <c:pt idx="661">
                  <c:v>662000</c:v>
                </c:pt>
                <c:pt idx="662">
                  <c:v>663000</c:v>
                </c:pt>
                <c:pt idx="663">
                  <c:v>664000</c:v>
                </c:pt>
                <c:pt idx="664">
                  <c:v>665000</c:v>
                </c:pt>
                <c:pt idx="665">
                  <c:v>666000</c:v>
                </c:pt>
                <c:pt idx="666">
                  <c:v>667000</c:v>
                </c:pt>
                <c:pt idx="667">
                  <c:v>668000</c:v>
                </c:pt>
                <c:pt idx="668">
                  <c:v>669000</c:v>
                </c:pt>
                <c:pt idx="669">
                  <c:v>670000</c:v>
                </c:pt>
                <c:pt idx="670">
                  <c:v>671000</c:v>
                </c:pt>
                <c:pt idx="671">
                  <c:v>672000</c:v>
                </c:pt>
                <c:pt idx="672">
                  <c:v>673000</c:v>
                </c:pt>
                <c:pt idx="673">
                  <c:v>674000</c:v>
                </c:pt>
                <c:pt idx="674">
                  <c:v>675000</c:v>
                </c:pt>
                <c:pt idx="675">
                  <c:v>676000</c:v>
                </c:pt>
                <c:pt idx="676">
                  <c:v>677000</c:v>
                </c:pt>
                <c:pt idx="677">
                  <c:v>678000</c:v>
                </c:pt>
                <c:pt idx="678">
                  <c:v>679000</c:v>
                </c:pt>
                <c:pt idx="679">
                  <c:v>680000</c:v>
                </c:pt>
                <c:pt idx="680">
                  <c:v>681000</c:v>
                </c:pt>
                <c:pt idx="681">
                  <c:v>682000</c:v>
                </c:pt>
                <c:pt idx="682">
                  <c:v>683000</c:v>
                </c:pt>
                <c:pt idx="683">
                  <c:v>684000</c:v>
                </c:pt>
                <c:pt idx="684">
                  <c:v>685000</c:v>
                </c:pt>
                <c:pt idx="685">
                  <c:v>686000</c:v>
                </c:pt>
                <c:pt idx="686">
                  <c:v>687000</c:v>
                </c:pt>
                <c:pt idx="687">
                  <c:v>688000</c:v>
                </c:pt>
                <c:pt idx="688">
                  <c:v>689000</c:v>
                </c:pt>
                <c:pt idx="689">
                  <c:v>690000</c:v>
                </c:pt>
                <c:pt idx="690">
                  <c:v>691000</c:v>
                </c:pt>
                <c:pt idx="691">
                  <c:v>692000</c:v>
                </c:pt>
                <c:pt idx="692">
                  <c:v>693000</c:v>
                </c:pt>
                <c:pt idx="693">
                  <c:v>694000</c:v>
                </c:pt>
                <c:pt idx="694">
                  <c:v>695000</c:v>
                </c:pt>
                <c:pt idx="695">
                  <c:v>696000</c:v>
                </c:pt>
                <c:pt idx="696">
                  <c:v>697000</c:v>
                </c:pt>
                <c:pt idx="697">
                  <c:v>698000</c:v>
                </c:pt>
                <c:pt idx="698">
                  <c:v>699000</c:v>
                </c:pt>
                <c:pt idx="699">
                  <c:v>700000</c:v>
                </c:pt>
                <c:pt idx="700">
                  <c:v>701000</c:v>
                </c:pt>
                <c:pt idx="701">
                  <c:v>702000</c:v>
                </c:pt>
                <c:pt idx="702">
                  <c:v>703000</c:v>
                </c:pt>
                <c:pt idx="703">
                  <c:v>704000</c:v>
                </c:pt>
                <c:pt idx="704">
                  <c:v>705000</c:v>
                </c:pt>
                <c:pt idx="705">
                  <c:v>706000</c:v>
                </c:pt>
                <c:pt idx="706">
                  <c:v>707000</c:v>
                </c:pt>
                <c:pt idx="707">
                  <c:v>708000</c:v>
                </c:pt>
                <c:pt idx="708">
                  <c:v>709000</c:v>
                </c:pt>
                <c:pt idx="709">
                  <c:v>710000</c:v>
                </c:pt>
                <c:pt idx="710">
                  <c:v>711000</c:v>
                </c:pt>
                <c:pt idx="711">
                  <c:v>712000</c:v>
                </c:pt>
                <c:pt idx="712">
                  <c:v>713000</c:v>
                </c:pt>
                <c:pt idx="713">
                  <c:v>714000</c:v>
                </c:pt>
                <c:pt idx="714">
                  <c:v>715000</c:v>
                </c:pt>
                <c:pt idx="715">
                  <c:v>716000</c:v>
                </c:pt>
                <c:pt idx="716">
                  <c:v>717000</c:v>
                </c:pt>
                <c:pt idx="717">
                  <c:v>718000</c:v>
                </c:pt>
                <c:pt idx="718">
                  <c:v>719000</c:v>
                </c:pt>
                <c:pt idx="719">
                  <c:v>720000</c:v>
                </c:pt>
                <c:pt idx="720">
                  <c:v>721000</c:v>
                </c:pt>
                <c:pt idx="721">
                  <c:v>722000</c:v>
                </c:pt>
                <c:pt idx="722">
                  <c:v>723000</c:v>
                </c:pt>
                <c:pt idx="723">
                  <c:v>724000</c:v>
                </c:pt>
                <c:pt idx="724">
                  <c:v>725000</c:v>
                </c:pt>
                <c:pt idx="725">
                  <c:v>726000</c:v>
                </c:pt>
                <c:pt idx="726">
                  <c:v>727000</c:v>
                </c:pt>
                <c:pt idx="727">
                  <c:v>728000</c:v>
                </c:pt>
                <c:pt idx="728">
                  <c:v>729000</c:v>
                </c:pt>
                <c:pt idx="729">
                  <c:v>730000</c:v>
                </c:pt>
                <c:pt idx="730">
                  <c:v>731000</c:v>
                </c:pt>
                <c:pt idx="731">
                  <c:v>732000</c:v>
                </c:pt>
                <c:pt idx="732">
                  <c:v>733000</c:v>
                </c:pt>
                <c:pt idx="733">
                  <c:v>734000</c:v>
                </c:pt>
                <c:pt idx="734">
                  <c:v>735000</c:v>
                </c:pt>
                <c:pt idx="735">
                  <c:v>736000</c:v>
                </c:pt>
                <c:pt idx="736">
                  <c:v>737000</c:v>
                </c:pt>
                <c:pt idx="737">
                  <c:v>738000</c:v>
                </c:pt>
                <c:pt idx="738">
                  <c:v>739000</c:v>
                </c:pt>
                <c:pt idx="739">
                  <c:v>740000</c:v>
                </c:pt>
                <c:pt idx="740">
                  <c:v>741000</c:v>
                </c:pt>
                <c:pt idx="741">
                  <c:v>742000</c:v>
                </c:pt>
                <c:pt idx="742">
                  <c:v>743000</c:v>
                </c:pt>
                <c:pt idx="743">
                  <c:v>744000</c:v>
                </c:pt>
                <c:pt idx="744">
                  <c:v>745000</c:v>
                </c:pt>
                <c:pt idx="745">
                  <c:v>746000</c:v>
                </c:pt>
                <c:pt idx="746">
                  <c:v>747000</c:v>
                </c:pt>
                <c:pt idx="747">
                  <c:v>748000</c:v>
                </c:pt>
                <c:pt idx="748">
                  <c:v>749000</c:v>
                </c:pt>
                <c:pt idx="749">
                  <c:v>750000</c:v>
                </c:pt>
                <c:pt idx="750">
                  <c:v>751000</c:v>
                </c:pt>
                <c:pt idx="751">
                  <c:v>752000</c:v>
                </c:pt>
                <c:pt idx="752">
                  <c:v>753000</c:v>
                </c:pt>
                <c:pt idx="753">
                  <c:v>754000</c:v>
                </c:pt>
                <c:pt idx="754">
                  <c:v>755000</c:v>
                </c:pt>
                <c:pt idx="755">
                  <c:v>756000</c:v>
                </c:pt>
                <c:pt idx="756">
                  <c:v>757000</c:v>
                </c:pt>
                <c:pt idx="757">
                  <c:v>758000</c:v>
                </c:pt>
                <c:pt idx="758">
                  <c:v>759000</c:v>
                </c:pt>
                <c:pt idx="759">
                  <c:v>760000</c:v>
                </c:pt>
                <c:pt idx="760">
                  <c:v>761000</c:v>
                </c:pt>
                <c:pt idx="761">
                  <c:v>762000</c:v>
                </c:pt>
                <c:pt idx="762">
                  <c:v>763000</c:v>
                </c:pt>
                <c:pt idx="763">
                  <c:v>764000</c:v>
                </c:pt>
                <c:pt idx="764">
                  <c:v>765000</c:v>
                </c:pt>
                <c:pt idx="765">
                  <c:v>766000</c:v>
                </c:pt>
                <c:pt idx="766">
                  <c:v>767000</c:v>
                </c:pt>
                <c:pt idx="767">
                  <c:v>768000</c:v>
                </c:pt>
                <c:pt idx="768">
                  <c:v>769000</c:v>
                </c:pt>
                <c:pt idx="769">
                  <c:v>770000</c:v>
                </c:pt>
                <c:pt idx="770">
                  <c:v>771000</c:v>
                </c:pt>
                <c:pt idx="771">
                  <c:v>772000</c:v>
                </c:pt>
                <c:pt idx="772">
                  <c:v>773000</c:v>
                </c:pt>
                <c:pt idx="773">
                  <c:v>774000</c:v>
                </c:pt>
                <c:pt idx="774">
                  <c:v>775000</c:v>
                </c:pt>
                <c:pt idx="775">
                  <c:v>776000</c:v>
                </c:pt>
                <c:pt idx="776">
                  <c:v>777000</c:v>
                </c:pt>
                <c:pt idx="777">
                  <c:v>778000</c:v>
                </c:pt>
                <c:pt idx="778">
                  <c:v>779000</c:v>
                </c:pt>
                <c:pt idx="779">
                  <c:v>780000</c:v>
                </c:pt>
                <c:pt idx="780">
                  <c:v>781000</c:v>
                </c:pt>
                <c:pt idx="781">
                  <c:v>782000</c:v>
                </c:pt>
                <c:pt idx="782">
                  <c:v>783000</c:v>
                </c:pt>
                <c:pt idx="783">
                  <c:v>784000</c:v>
                </c:pt>
                <c:pt idx="784">
                  <c:v>785000</c:v>
                </c:pt>
                <c:pt idx="785">
                  <c:v>786000</c:v>
                </c:pt>
                <c:pt idx="786">
                  <c:v>787000</c:v>
                </c:pt>
                <c:pt idx="787">
                  <c:v>788000</c:v>
                </c:pt>
                <c:pt idx="788">
                  <c:v>789000</c:v>
                </c:pt>
                <c:pt idx="789">
                  <c:v>790000</c:v>
                </c:pt>
                <c:pt idx="790">
                  <c:v>791000</c:v>
                </c:pt>
                <c:pt idx="791">
                  <c:v>792000</c:v>
                </c:pt>
                <c:pt idx="792">
                  <c:v>793000</c:v>
                </c:pt>
                <c:pt idx="793">
                  <c:v>794000</c:v>
                </c:pt>
                <c:pt idx="794">
                  <c:v>795000</c:v>
                </c:pt>
                <c:pt idx="795">
                  <c:v>796000</c:v>
                </c:pt>
                <c:pt idx="796">
                  <c:v>797000</c:v>
                </c:pt>
                <c:pt idx="797">
                  <c:v>798000</c:v>
                </c:pt>
                <c:pt idx="798">
                  <c:v>799000</c:v>
                </c:pt>
                <c:pt idx="799">
                  <c:v>800000</c:v>
                </c:pt>
                <c:pt idx="800">
                  <c:v>801000</c:v>
                </c:pt>
                <c:pt idx="801">
                  <c:v>802000</c:v>
                </c:pt>
                <c:pt idx="802">
                  <c:v>803000</c:v>
                </c:pt>
                <c:pt idx="803">
                  <c:v>804000</c:v>
                </c:pt>
              </c:numCache>
            </c:numRef>
          </c:xVal>
          <c:yVal>
            <c:numRef>
              <c:f>train!$B$2:$B$805</c:f>
              <c:numCache>
                <c:formatCode>General</c:formatCode>
                <c:ptCount val="804"/>
                <c:pt idx="0">
                  <c:v>0.29461999999999999</c:v>
                </c:pt>
                <c:pt idx="1">
                  <c:v>0.45583000000000001</c:v>
                </c:pt>
                <c:pt idx="2">
                  <c:v>0.47493000000000002</c:v>
                </c:pt>
                <c:pt idx="3">
                  <c:v>0.51497999999999999</c:v>
                </c:pt>
                <c:pt idx="4">
                  <c:v>0.50665000000000004</c:v>
                </c:pt>
                <c:pt idx="5">
                  <c:v>0.55147999999999997</c:v>
                </c:pt>
                <c:pt idx="6">
                  <c:v>0.61055000000000004</c:v>
                </c:pt>
                <c:pt idx="7">
                  <c:v>0.62497000000000003</c:v>
                </c:pt>
                <c:pt idx="8">
                  <c:v>0.62104000000000004</c:v>
                </c:pt>
                <c:pt idx="9">
                  <c:v>0.61619000000000002</c:v>
                </c:pt>
                <c:pt idx="10">
                  <c:v>0.62712999999999997</c:v>
                </c:pt>
                <c:pt idx="11">
                  <c:v>0.65027000000000001</c:v>
                </c:pt>
                <c:pt idx="12">
                  <c:v>0.63978999999999997</c:v>
                </c:pt>
                <c:pt idx="13">
                  <c:v>0.68715000000000004</c:v>
                </c:pt>
                <c:pt idx="14">
                  <c:v>0.66840999999999995</c:v>
                </c:pt>
                <c:pt idx="15">
                  <c:v>0.67139000000000004</c:v>
                </c:pt>
                <c:pt idx="16">
                  <c:v>0.70511000000000001</c:v>
                </c:pt>
                <c:pt idx="17">
                  <c:v>0.70579000000000003</c:v>
                </c:pt>
                <c:pt idx="18">
                  <c:v>0.70765999999999996</c:v>
                </c:pt>
                <c:pt idx="19">
                  <c:v>0.73504000000000003</c:v>
                </c:pt>
                <c:pt idx="20">
                  <c:v>0.71331</c:v>
                </c:pt>
                <c:pt idx="21">
                  <c:v>0.70533000000000001</c:v>
                </c:pt>
                <c:pt idx="22">
                  <c:v>0.71582999999999997</c:v>
                </c:pt>
                <c:pt idx="23">
                  <c:v>0.72857000000000005</c:v>
                </c:pt>
                <c:pt idx="24">
                  <c:v>0.72646999999999995</c:v>
                </c:pt>
                <c:pt idx="25">
                  <c:v>0.74109999999999998</c:v>
                </c:pt>
                <c:pt idx="26">
                  <c:v>0.74326999999999999</c:v>
                </c:pt>
                <c:pt idx="27">
                  <c:v>0.72407999999999995</c:v>
                </c:pt>
                <c:pt idx="28">
                  <c:v>0.72014</c:v>
                </c:pt>
                <c:pt idx="29">
                  <c:v>0.72211000000000003</c:v>
                </c:pt>
                <c:pt idx="30">
                  <c:v>0.71799999999999997</c:v>
                </c:pt>
                <c:pt idx="31">
                  <c:v>0.72214</c:v>
                </c:pt>
                <c:pt idx="32">
                  <c:v>0.6008</c:v>
                </c:pt>
                <c:pt idx="33">
                  <c:v>0.72704999999999997</c:v>
                </c:pt>
                <c:pt idx="34">
                  <c:v>0.73060000000000003</c:v>
                </c:pt>
                <c:pt idx="35">
                  <c:v>0.73631000000000002</c:v>
                </c:pt>
                <c:pt idx="36">
                  <c:v>0.71879000000000004</c:v>
                </c:pt>
                <c:pt idx="37">
                  <c:v>0.72374000000000005</c:v>
                </c:pt>
                <c:pt idx="38">
                  <c:v>0.70906999999999998</c:v>
                </c:pt>
                <c:pt idx="39">
                  <c:v>0.71589000000000003</c:v>
                </c:pt>
                <c:pt idx="40">
                  <c:v>0.73380000000000001</c:v>
                </c:pt>
                <c:pt idx="41">
                  <c:v>0.73587000000000002</c:v>
                </c:pt>
                <c:pt idx="42">
                  <c:v>0.73421999999999998</c:v>
                </c:pt>
                <c:pt idx="43">
                  <c:v>0.74412</c:v>
                </c:pt>
                <c:pt idx="44">
                  <c:v>0.72763999999999995</c:v>
                </c:pt>
                <c:pt idx="45">
                  <c:v>0.74961999999999995</c:v>
                </c:pt>
                <c:pt idx="46">
                  <c:v>0.73782999999999999</c:v>
                </c:pt>
                <c:pt idx="47">
                  <c:v>0.7248</c:v>
                </c:pt>
                <c:pt idx="48">
                  <c:v>0.66503000000000001</c:v>
                </c:pt>
                <c:pt idx="49">
                  <c:v>0.74177000000000004</c:v>
                </c:pt>
                <c:pt idx="50">
                  <c:v>0.75082000000000004</c:v>
                </c:pt>
                <c:pt idx="51">
                  <c:v>0.73758000000000001</c:v>
                </c:pt>
                <c:pt idx="52">
                  <c:v>0.75278999999999996</c:v>
                </c:pt>
                <c:pt idx="53">
                  <c:v>0.74345000000000006</c:v>
                </c:pt>
                <c:pt idx="54">
                  <c:v>0.71775999999999995</c:v>
                </c:pt>
                <c:pt idx="55">
                  <c:v>0.76073999999999997</c:v>
                </c:pt>
                <c:pt idx="56">
                  <c:v>0.74216000000000004</c:v>
                </c:pt>
                <c:pt idx="57">
                  <c:v>0.74390000000000001</c:v>
                </c:pt>
                <c:pt idx="58">
                  <c:v>0.72138000000000002</c:v>
                </c:pt>
                <c:pt idx="59">
                  <c:v>0.73806000000000005</c:v>
                </c:pt>
                <c:pt idx="60">
                  <c:v>0.73035000000000005</c:v>
                </c:pt>
                <c:pt idx="61">
                  <c:v>0.75612000000000001</c:v>
                </c:pt>
                <c:pt idx="62">
                  <c:v>0.74421999999999999</c:v>
                </c:pt>
                <c:pt idx="63">
                  <c:v>0.73912999999999995</c:v>
                </c:pt>
                <c:pt idx="64">
                  <c:v>0.66610000000000003</c:v>
                </c:pt>
                <c:pt idx="65">
                  <c:v>0.74721000000000004</c:v>
                </c:pt>
                <c:pt idx="66">
                  <c:v>0.74909999999999999</c:v>
                </c:pt>
                <c:pt idx="67">
                  <c:v>0.74373999999999996</c:v>
                </c:pt>
                <c:pt idx="68">
                  <c:v>0.72794999999999999</c:v>
                </c:pt>
                <c:pt idx="69">
                  <c:v>0.74145000000000005</c:v>
                </c:pt>
                <c:pt idx="70">
                  <c:v>0.75632999999999995</c:v>
                </c:pt>
                <c:pt idx="71">
                  <c:v>0.74629000000000001</c:v>
                </c:pt>
                <c:pt idx="72">
                  <c:v>0.75592999999999999</c:v>
                </c:pt>
                <c:pt idx="73">
                  <c:v>0.75290999999999997</c:v>
                </c:pt>
                <c:pt idx="74">
                  <c:v>0.73228000000000004</c:v>
                </c:pt>
                <c:pt idx="75">
                  <c:v>0.75117999999999996</c:v>
                </c:pt>
                <c:pt idx="76">
                  <c:v>0.74121000000000004</c:v>
                </c:pt>
                <c:pt idx="77">
                  <c:v>0.75507000000000002</c:v>
                </c:pt>
                <c:pt idx="78">
                  <c:v>0.73270999999999997</c:v>
                </c:pt>
                <c:pt idx="79">
                  <c:v>0.73658999999999997</c:v>
                </c:pt>
                <c:pt idx="80">
                  <c:v>0.72489000000000003</c:v>
                </c:pt>
                <c:pt idx="81">
                  <c:v>0.72087000000000001</c:v>
                </c:pt>
                <c:pt idx="82">
                  <c:v>0.75375000000000003</c:v>
                </c:pt>
                <c:pt idx="83">
                  <c:v>0.73868999999999996</c:v>
                </c:pt>
                <c:pt idx="84">
                  <c:v>0.74553000000000003</c:v>
                </c:pt>
                <c:pt idx="85">
                  <c:v>0.67564000000000002</c:v>
                </c:pt>
                <c:pt idx="86">
                  <c:v>0.71835000000000004</c:v>
                </c:pt>
                <c:pt idx="87">
                  <c:v>0.72667000000000004</c:v>
                </c:pt>
                <c:pt idx="88">
                  <c:v>0.76576999999999995</c:v>
                </c:pt>
                <c:pt idx="89">
                  <c:v>0.74156</c:v>
                </c:pt>
                <c:pt idx="90">
                  <c:v>0.73521999999999998</c:v>
                </c:pt>
                <c:pt idx="91">
                  <c:v>0.74473999999999996</c:v>
                </c:pt>
                <c:pt idx="92">
                  <c:v>0.74373999999999996</c:v>
                </c:pt>
                <c:pt idx="93">
                  <c:v>0.74134999999999995</c:v>
                </c:pt>
                <c:pt idx="94">
                  <c:v>0.74724999999999997</c:v>
                </c:pt>
                <c:pt idx="95">
                  <c:v>0.74916000000000005</c:v>
                </c:pt>
                <c:pt idx="96">
                  <c:v>0.74058999999999997</c:v>
                </c:pt>
                <c:pt idx="97">
                  <c:v>0.74109999999999998</c:v>
                </c:pt>
                <c:pt idx="98">
                  <c:v>0.68128999999999995</c:v>
                </c:pt>
                <c:pt idx="99">
                  <c:v>0.74795</c:v>
                </c:pt>
                <c:pt idx="100">
                  <c:v>0.75812999999999997</c:v>
                </c:pt>
                <c:pt idx="101">
                  <c:v>0.75580000000000003</c:v>
                </c:pt>
                <c:pt idx="102">
                  <c:v>0.75805999999999996</c:v>
                </c:pt>
                <c:pt idx="103">
                  <c:v>0.76085000000000003</c:v>
                </c:pt>
                <c:pt idx="104">
                  <c:v>0.71855000000000002</c:v>
                </c:pt>
                <c:pt idx="105">
                  <c:v>0.74731999999999998</c:v>
                </c:pt>
                <c:pt idx="106">
                  <c:v>0.64124999999999999</c:v>
                </c:pt>
                <c:pt idx="107">
                  <c:v>0.72631000000000001</c:v>
                </c:pt>
                <c:pt idx="108">
                  <c:v>0.75343000000000004</c:v>
                </c:pt>
                <c:pt idx="109">
                  <c:v>0.73458999999999997</c:v>
                </c:pt>
                <c:pt idx="110">
                  <c:v>0.75051999999999996</c:v>
                </c:pt>
                <c:pt idx="111">
                  <c:v>0.74514000000000002</c:v>
                </c:pt>
                <c:pt idx="112">
                  <c:v>0.73485</c:v>
                </c:pt>
                <c:pt idx="113">
                  <c:v>0.75053999999999998</c:v>
                </c:pt>
                <c:pt idx="114">
                  <c:v>0.73392000000000002</c:v>
                </c:pt>
                <c:pt idx="115">
                  <c:v>0.76114000000000004</c:v>
                </c:pt>
                <c:pt idx="116">
                  <c:v>0.75421000000000005</c:v>
                </c:pt>
                <c:pt idx="117">
                  <c:v>0.747</c:v>
                </c:pt>
                <c:pt idx="118">
                  <c:v>0.74819000000000002</c:v>
                </c:pt>
                <c:pt idx="119">
                  <c:v>0.73882999999999999</c:v>
                </c:pt>
                <c:pt idx="120">
                  <c:v>0.70640000000000003</c:v>
                </c:pt>
                <c:pt idx="121">
                  <c:v>0.73787000000000003</c:v>
                </c:pt>
                <c:pt idx="122">
                  <c:v>0.73428000000000004</c:v>
                </c:pt>
                <c:pt idx="123">
                  <c:v>0.71174999999999999</c:v>
                </c:pt>
                <c:pt idx="124">
                  <c:v>0.72099999999999997</c:v>
                </c:pt>
                <c:pt idx="125">
                  <c:v>0.73514999999999997</c:v>
                </c:pt>
                <c:pt idx="126">
                  <c:v>0.73836999999999997</c:v>
                </c:pt>
                <c:pt idx="127">
                  <c:v>0.72865000000000002</c:v>
                </c:pt>
                <c:pt idx="128">
                  <c:v>0.74865000000000004</c:v>
                </c:pt>
                <c:pt idx="129">
                  <c:v>0.73884000000000005</c:v>
                </c:pt>
                <c:pt idx="130">
                  <c:v>0.73465000000000003</c:v>
                </c:pt>
                <c:pt idx="131">
                  <c:v>0.75914999999999999</c:v>
                </c:pt>
                <c:pt idx="132">
                  <c:v>0.72550000000000003</c:v>
                </c:pt>
                <c:pt idx="133">
                  <c:v>0.72728000000000004</c:v>
                </c:pt>
                <c:pt idx="134">
                  <c:v>0.73224</c:v>
                </c:pt>
                <c:pt idx="135">
                  <c:v>0.72694000000000003</c:v>
                </c:pt>
                <c:pt idx="136">
                  <c:v>0.72426999999999997</c:v>
                </c:pt>
                <c:pt idx="137">
                  <c:v>0.71891000000000005</c:v>
                </c:pt>
                <c:pt idx="138">
                  <c:v>0.67420000000000002</c:v>
                </c:pt>
                <c:pt idx="139">
                  <c:v>0.71492</c:v>
                </c:pt>
                <c:pt idx="140">
                  <c:v>0.73240000000000005</c:v>
                </c:pt>
                <c:pt idx="141">
                  <c:v>0.72548000000000001</c:v>
                </c:pt>
                <c:pt idx="142">
                  <c:v>0.72999000000000003</c:v>
                </c:pt>
                <c:pt idx="143">
                  <c:v>0.73292999999999997</c:v>
                </c:pt>
                <c:pt idx="144">
                  <c:v>0.71828999999999998</c:v>
                </c:pt>
                <c:pt idx="145">
                  <c:v>0.73158000000000001</c:v>
                </c:pt>
                <c:pt idx="146">
                  <c:v>0.71153</c:v>
                </c:pt>
                <c:pt idx="147">
                  <c:v>0.70543999999999996</c:v>
                </c:pt>
                <c:pt idx="148">
                  <c:v>0.70696000000000003</c:v>
                </c:pt>
                <c:pt idx="149">
                  <c:v>0.71265999999999996</c:v>
                </c:pt>
                <c:pt idx="150">
                  <c:v>0.71245999999999998</c:v>
                </c:pt>
                <c:pt idx="151">
                  <c:v>0.71879000000000004</c:v>
                </c:pt>
                <c:pt idx="152">
                  <c:v>0.72292999999999996</c:v>
                </c:pt>
                <c:pt idx="153">
                  <c:v>0.73065000000000002</c:v>
                </c:pt>
                <c:pt idx="154">
                  <c:v>0.72963</c:v>
                </c:pt>
                <c:pt idx="155">
                  <c:v>0.73089999999999999</c:v>
                </c:pt>
                <c:pt idx="156">
                  <c:v>0.72409000000000001</c:v>
                </c:pt>
                <c:pt idx="157">
                  <c:v>0.72706999999999999</c:v>
                </c:pt>
                <c:pt idx="158">
                  <c:v>0.73923000000000005</c:v>
                </c:pt>
                <c:pt idx="159">
                  <c:v>0.63963999999999999</c:v>
                </c:pt>
                <c:pt idx="160">
                  <c:v>0.72680999999999996</c:v>
                </c:pt>
                <c:pt idx="161">
                  <c:v>0.72797999999999996</c:v>
                </c:pt>
                <c:pt idx="162">
                  <c:v>0.73467000000000005</c:v>
                </c:pt>
                <c:pt idx="163">
                  <c:v>0.72421999999999997</c:v>
                </c:pt>
                <c:pt idx="164">
                  <c:v>0.73021000000000003</c:v>
                </c:pt>
                <c:pt idx="165">
                  <c:v>0.72962000000000005</c:v>
                </c:pt>
                <c:pt idx="166">
                  <c:v>0.74653000000000003</c:v>
                </c:pt>
                <c:pt idx="167">
                  <c:v>0.71375</c:v>
                </c:pt>
                <c:pt idx="168">
                  <c:v>0.74653999999999998</c:v>
                </c:pt>
                <c:pt idx="169">
                  <c:v>0.74473</c:v>
                </c:pt>
                <c:pt idx="170">
                  <c:v>0.76451000000000002</c:v>
                </c:pt>
                <c:pt idx="171">
                  <c:v>0.74482000000000004</c:v>
                </c:pt>
                <c:pt idx="172">
                  <c:v>0.74185999999999996</c:v>
                </c:pt>
                <c:pt idx="173">
                  <c:v>0.75117</c:v>
                </c:pt>
                <c:pt idx="174">
                  <c:v>0.75592999999999999</c:v>
                </c:pt>
                <c:pt idx="175">
                  <c:v>0.73868999999999996</c:v>
                </c:pt>
                <c:pt idx="176">
                  <c:v>0.75719999999999998</c:v>
                </c:pt>
                <c:pt idx="177">
                  <c:v>0.74324000000000001</c:v>
                </c:pt>
                <c:pt idx="178">
                  <c:v>0.71138999999999997</c:v>
                </c:pt>
                <c:pt idx="179">
                  <c:v>0.72804000000000002</c:v>
                </c:pt>
                <c:pt idx="180">
                  <c:v>0.73294000000000004</c:v>
                </c:pt>
                <c:pt idx="181">
                  <c:v>0.62880999999999998</c:v>
                </c:pt>
                <c:pt idx="182">
                  <c:v>0.72633999999999999</c:v>
                </c:pt>
                <c:pt idx="183">
                  <c:v>0.72013000000000005</c:v>
                </c:pt>
                <c:pt idx="184">
                  <c:v>0.74748000000000003</c:v>
                </c:pt>
                <c:pt idx="185">
                  <c:v>0.72328000000000003</c:v>
                </c:pt>
                <c:pt idx="186">
                  <c:v>0.74070000000000003</c:v>
                </c:pt>
                <c:pt idx="187">
                  <c:v>0.74343999999999999</c:v>
                </c:pt>
                <c:pt idx="188">
                  <c:v>0.76266999999999996</c:v>
                </c:pt>
                <c:pt idx="189">
                  <c:v>0.75349999999999995</c:v>
                </c:pt>
                <c:pt idx="190">
                  <c:v>0.76278999999999997</c:v>
                </c:pt>
                <c:pt idx="191">
                  <c:v>0.74953000000000003</c:v>
                </c:pt>
                <c:pt idx="192">
                  <c:v>0.75387000000000004</c:v>
                </c:pt>
                <c:pt idx="193">
                  <c:v>0.73107999999999995</c:v>
                </c:pt>
                <c:pt idx="194">
                  <c:v>0.75600999999999996</c:v>
                </c:pt>
                <c:pt idx="195">
                  <c:v>0.74902000000000002</c:v>
                </c:pt>
                <c:pt idx="196">
                  <c:v>0.74565999999999999</c:v>
                </c:pt>
                <c:pt idx="197">
                  <c:v>0.76207000000000003</c:v>
                </c:pt>
                <c:pt idx="198">
                  <c:v>0.72324999999999995</c:v>
                </c:pt>
                <c:pt idx="199">
                  <c:v>0.73685999999999996</c:v>
                </c:pt>
                <c:pt idx="200">
                  <c:v>0.75810999999999995</c:v>
                </c:pt>
                <c:pt idx="201">
                  <c:v>0.73833000000000004</c:v>
                </c:pt>
                <c:pt idx="202">
                  <c:v>0.72997999999999996</c:v>
                </c:pt>
                <c:pt idx="203">
                  <c:v>0.74012999999999995</c:v>
                </c:pt>
                <c:pt idx="204">
                  <c:v>0.64781999999999995</c:v>
                </c:pt>
                <c:pt idx="205">
                  <c:v>0.72753999999999996</c:v>
                </c:pt>
                <c:pt idx="206">
                  <c:v>0.74339</c:v>
                </c:pt>
                <c:pt idx="207">
                  <c:v>0.72904999999999998</c:v>
                </c:pt>
                <c:pt idx="208">
                  <c:v>0.75566</c:v>
                </c:pt>
                <c:pt idx="209">
                  <c:v>0.73316999999999999</c:v>
                </c:pt>
                <c:pt idx="210">
                  <c:v>0.73402000000000001</c:v>
                </c:pt>
                <c:pt idx="211">
                  <c:v>0.73606000000000005</c:v>
                </c:pt>
                <c:pt idx="212">
                  <c:v>0.72187999999999997</c:v>
                </c:pt>
                <c:pt idx="213">
                  <c:v>0.71006000000000002</c:v>
                </c:pt>
                <c:pt idx="214">
                  <c:v>0.71350000000000002</c:v>
                </c:pt>
                <c:pt idx="215">
                  <c:v>0.74961</c:v>
                </c:pt>
                <c:pt idx="216">
                  <c:v>0.71755999999999998</c:v>
                </c:pt>
                <c:pt idx="217">
                  <c:v>0.74436000000000002</c:v>
                </c:pt>
                <c:pt idx="218">
                  <c:v>0.74165000000000003</c:v>
                </c:pt>
                <c:pt idx="219">
                  <c:v>0.73821000000000003</c:v>
                </c:pt>
                <c:pt idx="220">
                  <c:v>0.71960999999999997</c:v>
                </c:pt>
                <c:pt idx="221">
                  <c:v>0.71326999999999996</c:v>
                </c:pt>
                <c:pt idx="222">
                  <c:v>0.74185000000000001</c:v>
                </c:pt>
                <c:pt idx="223">
                  <c:v>0.75687000000000004</c:v>
                </c:pt>
                <c:pt idx="224">
                  <c:v>0.73516999999999999</c:v>
                </c:pt>
                <c:pt idx="225">
                  <c:v>0.75344</c:v>
                </c:pt>
                <c:pt idx="226">
                  <c:v>0.76195999999999997</c:v>
                </c:pt>
                <c:pt idx="227">
                  <c:v>0.75124000000000002</c:v>
                </c:pt>
                <c:pt idx="228">
                  <c:v>0.73192000000000002</c:v>
                </c:pt>
                <c:pt idx="229">
                  <c:v>0.73946999999999996</c:v>
                </c:pt>
                <c:pt idx="230">
                  <c:v>0.73414000000000001</c:v>
                </c:pt>
                <c:pt idx="231">
                  <c:v>0.74753999999999998</c:v>
                </c:pt>
                <c:pt idx="232">
                  <c:v>0.74599000000000004</c:v>
                </c:pt>
                <c:pt idx="233">
                  <c:v>0.73943999999999999</c:v>
                </c:pt>
                <c:pt idx="234">
                  <c:v>0.73087000000000002</c:v>
                </c:pt>
                <c:pt idx="235">
                  <c:v>0.70659000000000005</c:v>
                </c:pt>
                <c:pt idx="236">
                  <c:v>0.75463999999999998</c:v>
                </c:pt>
                <c:pt idx="237">
                  <c:v>0.77053000000000005</c:v>
                </c:pt>
                <c:pt idx="238">
                  <c:v>0.74665000000000004</c:v>
                </c:pt>
                <c:pt idx="239">
                  <c:v>0.76444000000000001</c:v>
                </c:pt>
                <c:pt idx="240">
                  <c:v>0.76892000000000005</c:v>
                </c:pt>
                <c:pt idx="241">
                  <c:v>0.74736999999999998</c:v>
                </c:pt>
                <c:pt idx="242">
                  <c:v>0.75668999999999997</c:v>
                </c:pt>
                <c:pt idx="243">
                  <c:v>0.74929000000000001</c:v>
                </c:pt>
                <c:pt idx="244">
                  <c:v>0.72775999999999996</c:v>
                </c:pt>
                <c:pt idx="245">
                  <c:v>0.74883999999999995</c:v>
                </c:pt>
                <c:pt idx="246">
                  <c:v>0.74724999999999997</c:v>
                </c:pt>
                <c:pt idx="247">
                  <c:v>0.73877999999999999</c:v>
                </c:pt>
                <c:pt idx="248">
                  <c:v>0.73851999999999995</c:v>
                </c:pt>
                <c:pt idx="249">
                  <c:v>0.75151999999999997</c:v>
                </c:pt>
                <c:pt idx="250">
                  <c:v>0.60163</c:v>
                </c:pt>
                <c:pt idx="251">
                  <c:v>0.76820999999999995</c:v>
                </c:pt>
                <c:pt idx="252">
                  <c:v>0.75668999999999997</c:v>
                </c:pt>
                <c:pt idx="253">
                  <c:v>0.75073999999999996</c:v>
                </c:pt>
                <c:pt idx="254">
                  <c:v>0.74073</c:v>
                </c:pt>
                <c:pt idx="255">
                  <c:v>0.74692999999999998</c:v>
                </c:pt>
                <c:pt idx="256">
                  <c:v>0.747</c:v>
                </c:pt>
                <c:pt idx="257">
                  <c:v>0.74836000000000003</c:v>
                </c:pt>
                <c:pt idx="258">
                  <c:v>0.73753999999999997</c:v>
                </c:pt>
                <c:pt idx="259">
                  <c:v>0.74851000000000001</c:v>
                </c:pt>
                <c:pt idx="260">
                  <c:v>0.76099000000000006</c:v>
                </c:pt>
                <c:pt idx="261">
                  <c:v>0.76680000000000004</c:v>
                </c:pt>
                <c:pt idx="262">
                  <c:v>0.65932999999999997</c:v>
                </c:pt>
                <c:pt idx="263">
                  <c:v>0.76549</c:v>
                </c:pt>
                <c:pt idx="264">
                  <c:v>0.74563000000000001</c:v>
                </c:pt>
                <c:pt idx="265">
                  <c:v>0.75929999999999997</c:v>
                </c:pt>
                <c:pt idx="266">
                  <c:v>0.74802999999999997</c:v>
                </c:pt>
                <c:pt idx="267">
                  <c:v>0.75895999999999997</c:v>
                </c:pt>
                <c:pt idx="268">
                  <c:v>0.75416000000000005</c:v>
                </c:pt>
                <c:pt idx="269">
                  <c:v>0.74924999999999997</c:v>
                </c:pt>
                <c:pt idx="270">
                  <c:v>0.74448999999999999</c:v>
                </c:pt>
                <c:pt idx="271">
                  <c:v>0.74836000000000003</c:v>
                </c:pt>
                <c:pt idx="272">
                  <c:v>0.73995999999999995</c:v>
                </c:pt>
                <c:pt idx="273">
                  <c:v>0.7218</c:v>
                </c:pt>
                <c:pt idx="274">
                  <c:v>0.72111000000000003</c:v>
                </c:pt>
                <c:pt idx="275">
                  <c:v>0.73124</c:v>
                </c:pt>
                <c:pt idx="276">
                  <c:v>0.72802</c:v>
                </c:pt>
                <c:pt idx="277">
                  <c:v>0.73719999999999997</c:v>
                </c:pt>
                <c:pt idx="278">
                  <c:v>0.71728000000000003</c:v>
                </c:pt>
                <c:pt idx="279">
                  <c:v>0.74397000000000002</c:v>
                </c:pt>
                <c:pt idx="280">
                  <c:v>0.73531999999999997</c:v>
                </c:pt>
                <c:pt idx="281">
                  <c:v>0.72150999999999998</c:v>
                </c:pt>
                <c:pt idx="282">
                  <c:v>0.71799999999999997</c:v>
                </c:pt>
                <c:pt idx="283">
                  <c:v>0.72492999999999996</c:v>
                </c:pt>
                <c:pt idx="284">
                  <c:v>0.73512999999999995</c:v>
                </c:pt>
                <c:pt idx="285">
                  <c:v>0.72806999999999999</c:v>
                </c:pt>
                <c:pt idx="286">
                  <c:v>0.73687000000000002</c:v>
                </c:pt>
                <c:pt idx="287">
                  <c:v>0.73523000000000005</c:v>
                </c:pt>
                <c:pt idx="288">
                  <c:v>0.69926999999999995</c:v>
                </c:pt>
                <c:pt idx="289">
                  <c:v>0.71769000000000005</c:v>
                </c:pt>
                <c:pt idx="290">
                  <c:v>0.72718000000000005</c:v>
                </c:pt>
                <c:pt idx="291">
                  <c:v>0.74628000000000005</c:v>
                </c:pt>
                <c:pt idx="292">
                  <c:v>0.73646999999999996</c:v>
                </c:pt>
                <c:pt idx="293">
                  <c:v>0.74502999999999997</c:v>
                </c:pt>
                <c:pt idx="294">
                  <c:v>0.72704000000000002</c:v>
                </c:pt>
                <c:pt idx="295">
                  <c:v>0.74682999999999999</c:v>
                </c:pt>
                <c:pt idx="296">
                  <c:v>0.74687999999999999</c:v>
                </c:pt>
                <c:pt idx="297">
                  <c:v>0.64715999999999996</c:v>
                </c:pt>
                <c:pt idx="298">
                  <c:v>0.74431999999999998</c:v>
                </c:pt>
                <c:pt idx="299">
                  <c:v>0.74604000000000004</c:v>
                </c:pt>
                <c:pt idx="300">
                  <c:v>0.73777999999999999</c:v>
                </c:pt>
                <c:pt idx="301">
                  <c:v>0.74417999999999995</c:v>
                </c:pt>
                <c:pt idx="302">
                  <c:v>0.76810999999999996</c:v>
                </c:pt>
                <c:pt idx="303">
                  <c:v>0.74975999999999998</c:v>
                </c:pt>
                <c:pt idx="304">
                  <c:v>0.72462000000000004</c:v>
                </c:pt>
                <c:pt idx="305">
                  <c:v>0.73484000000000005</c:v>
                </c:pt>
                <c:pt idx="306">
                  <c:v>0.74460000000000004</c:v>
                </c:pt>
                <c:pt idx="307">
                  <c:v>0.75378999999999996</c:v>
                </c:pt>
                <c:pt idx="308">
                  <c:v>0.74485000000000001</c:v>
                </c:pt>
                <c:pt idx="309">
                  <c:v>0.72441</c:v>
                </c:pt>
                <c:pt idx="310">
                  <c:v>0.75531000000000004</c:v>
                </c:pt>
                <c:pt idx="311">
                  <c:v>0.77007999999999999</c:v>
                </c:pt>
                <c:pt idx="312">
                  <c:v>0.75553999999999999</c:v>
                </c:pt>
                <c:pt idx="313">
                  <c:v>0.75975999999999999</c:v>
                </c:pt>
                <c:pt idx="314">
                  <c:v>0.72441</c:v>
                </c:pt>
                <c:pt idx="315">
                  <c:v>0.76568999999999998</c:v>
                </c:pt>
                <c:pt idx="316">
                  <c:v>0.75456000000000001</c:v>
                </c:pt>
                <c:pt idx="317">
                  <c:v>0.74512999999999996</c:v>
                </c:pt>
                <c:pt idx="318">
                  <c:v>0.76241000000000003</c:v>
                </c:pt>
                <c:pt idx="319">
                  <c:v>0.74212999999999996</c:v>
                </c:pt>
                <c:pt idx="320">
                  <c:v>0.73780999999999997</c:v>
                </c:pt>
                <c:pt idx="321">
                  <c:v>0.74883999999999995</c:v>
                </c:pt>
                <c:pt idx="322">
                  <c:v>0.74117</c:v>
                </c:pt>
                <c:pt idx="323">
                  <c:v>0.75390000000000001</c:v>
                </c:pt>
                <c:pt idx="324">
                  <c:v>0.76329999999999998</c:v>
                </c:pt>
                <c:pt idx="325">
                  <c:v>0.75880999999999998</c:v>
                </c:pt>
                <c:pt idx="326">
                  <c:v>0.73787999999999998</c:v>
                </c:pt>
                <c:pt idx="327">
                  <c:v>0.75334999999999996</c:v>
                </c:pt>
                <c:pt idx="328">
                  <c:v>0.74641999999999997</c:v>
                </c:pt>
                <c:pt idx="329">
                  <c:v>0.77603</c:v>
                </c:pt>
                <c:pt idx="330">
                  <c:v>0.76790999999999998</c:v>
                </c:pt>
                <c:pt idx="331">
                  <c:v>0.75287999999999999</c:v>
                </c:pt>
                <c:pt idx="332">
                  <c:v>0.73134999999999994</c:v>
                </c:pt>
                <c:pt idx="333">
                  <c:v>0.73382000000000003</c:v>
                </c:pt>
                <c:pt idx="334">
                  <c:v>0.75007000000000001</c:v>
                </c:pt>
                <c:pt idx="335">
                  <c:v>0.76924999999999999</c:v>
                </c:pt>
                <c:pt idx="336">
                  <c:v>0.74012999999999995</c:v>
                </c:pt>
                <c:pt idx="337">
                  <c:v>0.73551999999999995</c:v>
                </c:pt>
                <c:pt idx="338">
                  <c:v>0.73770000000000002</c:v>
                </c:pt>
                <c:pt idx="339">
                  <c:v>0.74199000000000004</c:v>
                </c:pt>
                <c:pt idx="340">
                  <c:v>0.73355999999999999</c:v>
                </c:pt>
                <c:pt idx="341">
                  <c:v>0.75131999999999999</c:v>
                </c:pt>
                <c:pt idx="342">
                  <c:v>0.74536999999999998</c:v>
                </c:pt>
                <c:pt idx="343">
                  <c:v>0.63822000000000001</c:v>
                </c:pt>
                <c:pt idx="344">
                  <c:v>0.71331999999999995</c:v>
                </c:pt>
                <c:pt idx="345">
                  <c:v>0.75024000000000002</c:v>
                </c:pt>
                <c:pt idx="346">
                  <c:v>0.72250000000000003</c:v>
                </c:pt>
                <c:pt idx="347">
                  <c:v>0.74095</c:v>
                </c:pt>
                <c:pt idx="348">
                  <c:v>0.74590000000000001</c:v>
                </c:pt>
                <c:pt idx="349">
                  <c:v>0.74965999999999999</c:v>
                </c:pt>
                <c:pt idx="350">
                  <c:v>0.75495999999999996</c:v>
                </c:pt>
                <c:pt idx="351">
                  <c:v>0.73746</c:v>
                </c:pt>
                <c:pt idx="352">
                  <c:v>0.74765999999999999</c:v>
                </c:pt>
                <c:pt idx="353">
                  <c:v>0.75280000000000002</c:v>
                </c:pt>
                <c:pt idx="354">
                  <c:v>0.73912999999999995</c:v>
                </c:pt>
                <c:pt idx="355">
                  <c:v>0.72799999999999998</c:v>
                </c:pt>
                <c:pt idx="356">
                  <c:v>0.73677000000000004</c:v>
                </c:pt>
                <c:pt idx="357">
                  <c:v>0.74039999999999995</c:v>
                </c:pt>
                <c:pt idx="358">
                  <c:v>0.74958000000000002</c:v>
                </c:pt>
                <c:pt idx="359">
                  <c:v>0.72348999999999997</c:v>
                </c:pt>
                <c:pt idx="360">
                  <c:v>0.71516000000000002</c:v>
                </c:pt>
                <c:pt idx="361">
                  <c:v>0.75919000000000003</c:v>
                </c:pt>
                <c:pt idx="362">
                  <c:v>0.72309999999999997</c:v>
                </c:pt>
                <c:pt idx="363">
                  <c:v>0.73909999999999998</c:v>
                </c:pt>
                <c:pt idx="364">
                  <c:v>0.76471</c:v>
                </c:pt>
                <c:pt idx="365">
                  <c:v>0.74400999999999995</c:v>
                </c:pt>
                <c:pt idx="366">
                  <c:v>0.76</c:v>
                </c:pt>
                <c:pt idx="367">
                  <c:v>0.76073000000000002</c:v>
                </c:pt>
                <c:pt idx="368">
                  <c:v>0.76349</c:v>
                </c:pt>
                <c:pt idx="369">
                  <c:v>0.76046000000000002</c:v>
                </c:pt>
                <c:pt idx="370">
                  <c:v>0.75144999999999995</c:v>
                </c:pt>
                <c:pt idx="371">
                  <c:v>0.75495999999999996</c:v>
                </c:pt>
                <c:pt idx="372">
                  <c:v>0.75739999999999996</c:v>
                </c:pt>
                <c:pt idx="373">
                  <c:v>0.74783999999999995</c:v>
                </c:pt>
                <c:pt idx="374">
                  <c:v>0.73972000000000004</c:v>
                </c:pt>
                <c:pt idx="375">
                  <c:v>0.71921000000000002</c:v>
                </c:pt>
                <c:pt idx="376">
                  <c:v>0.74765999999999999</c:v>
                </c:pt>
                <c:pt idx="377">
                  <c:v>0.75563000000000002</c:v>
                </c:pt>
                <c:pt idx="378">
                  <c:v>0.74678</c:v>
                </c:pt>
                <c:pt idx="379">
                  <c:v>0.75783</c:v>
                </c:pt>
                <c:pt idx="380">
                  <c:v>0.74126000000000003</c:v>
                </c:pt>
                <c:pt idx="381">
                  <c:v>0.73973999999999995</c:v>
                </c:pt>
                <c:pt idx="382">
                  <c:v>0.76412999999999998</c:v>
                </c:pt>
                <c:pt idx="383">
                  <c:v>0.75983999999999996</c:v>
                </c:pt>
                <c:pt idx="384">
                  <c:v>0.73858000000000001</c:v>
                </c:pt>
                <c:pt idx="385">
                  <c:v>0.77949999999999997</c:v>
                </c:pt>
                <c:pt idx="386">
                  <c:v>0.78173000000000004</c:v>
                </c:pt>
                <c:pt idx="387">
                  <c:v>0.75880000000000003</c:v>
                </c:pt>
                <c:pt idx="388">
                  <c:v>0.74824999999999997</c:v>
                </c:pt>
                <c:pt idx="389">
                  <c:v>0.73616000000000004</c:v>
                </c:pt>
                <c:pt idx="390">
                  <c:v>0.74173</c:v>
                </c:pt>
                <c:pt idx="391">
                  <c:v>0.72262000000000004</c:v>
                </c:pt>
                <c:pt idx="392">
                  <c:v>0.73597999999999997</c:v>
                </c:pt>
                <c:pt idx="393">
                  <c:v>0.72702</c:v>
                </c:pt>
                <c:pt idx="394">
                  <c:v>0.73899000000000004</c:v>
                </c:pt>
                <c:pt idx="395">
                  <c:v>0.73748999999999998</c:v>
                </c:pt>
                <c:pt idx="396">
                  <c:v>0.75922000000000001</c:v>
                </c:pt>
                <c:pt idx="397">
                  <c:v>0.73607999999999996</c:v>
                </c:pt>
                <c:pt idx="398">
                  <c:v>0.72065000000000001</c:v>
                </c:pt>
                <c:pt idx="399">
                  <c:v>0.76165000000000005</c:v>
                </c:pt>
                <c:pt idx="400">
                  <c:v>0.74629999999999996</c:v>
                </c:pt>
                <c:pt idx="401">
                  <c:v>0.74678</c:v>
                </c:pt>
                <c:pt idx="402">
                  <c:v>0.76946999999999999</c:v>
                </c:pt>
                <c:pt idx="403">
                  <c:v>0.74721000000000004</c:v>
                </c:pt>
                <c:pt idx="404">
                  <c:v>0.73006000000000004</c:v>
                </c:pt>
                <c:pt idx="405">
                  <c:v>0.75863000000000003</c:v>
                </c:pt>
                <c:pt idx="406">
                  <c:v>0.74841000000000002</c:v>
                </c:pt>
                <c:pt idx="407">
                  <c:v>0.75414000000000003</c:v>
                </c:pt>
                <c:pt idx="408">
                  <c:v>0.73595999999999995</c:v>
                </c:pt>
                <c:pt idx="409">
                  <c:v>0.75219999999999998</c:v>
                </c:pt>
                <c:pt idx="410">
                  <c:v>0.75973999999999997</c:v>
                </c:pt>
                <c:pt idx="411">
                  <c:v>0.74636000000000002</c:v>
                </c:pt>
                <c:pt idx="412">
                  <c:v>0.74294000000000004</c:v>
                </c:pt>
                <c:pt idx="413">
                  <c:v>0.75304000000000004</c:v>
                </c:pt>
                <c:pt idx="414">
                  <c:v>0.76146999999999998</c:v>
                </c:pt>
                <c:pt idx="415">
                  <c:v>0.74173999999999995</c:v>
                </c:pt>
                <c:pt idx="416">
                  <c:v>0.75216000000000005</c:v>
                </c:pt>
                <c:pt idx="417">
                  <c:v>0.74138999999999999</c:v>
                </c:pt>
                <c:pt idx="418">
                  <c:v>0.75836000000000003</c:v>
                </c:pt>
                <c:pt idx="419">
                  <c:v>0.72802</c:v>
                </c:pt>
                <c:pt idx="420">
                  <c:v>0.74458000000000002</c:v>
                </c:pt>
                <c:pt idx="421">
                  <c:v>0.75246999999999997</c:v>
                </c:pt>
                <c:pt idx="422">
                  <c:v>0.74899000000000004</c:v>
                </c:pt>
                <c:pt idx="423">
                  <c:v>0.77593999999999996</c:v>
                </c:pt>
                <c:pt idx="424">
                  <c:v>0.77159</c:v>
                </c:pt>
                <c:pt idx="425">
                  <c:v>0.75809000000000004</c:v>
                </c:pt>
                <c:pt idx="426">
                  <c:v>0.76441999999999999</c:v>
                </c:pt>
                <c:pt idx="427">
                  <c:v>0.75394000000000005</c:v>
                </c:pt>
                <c:pt idx="428">
                  <c:v>0.75736000000000003</c:v>
                </c:pt>
                <c:pt idx="429">
                  <c:v>0.77858000000000005</c:v>
                </c:pt>
                <c:pt idx="430">
                  <c:v>0.75409000000000004</c:v>
                </c:pt>
                <c:pt idx="431">
                  <c:v>0.76641000000000004</c:v>
                </c:pt>
                <c:pt idx="432">
                  <c:v>0.76160000000000005</c:v>
                </c:pt>
                <c:pt idx="433">
                  <c:v>0.77110999999999996</c:v>
                </c:pt>
                <c:pt idx="434">
                  <c:v>0.74168999999999996</c:v>
                </c:pt>
                <c:pt idx="435">
                  <c:v>0.76871999999999996</c:v>
                </c:pt>
                <c:pt idx="436">
                  <c:v>0.77161999999999997</c:v>
                </c:pt>
                <c:pt idx="437">
                  <c:v>0.78478999999999999</c:v>
                </c:pt>
                <c:pt idx="438">
                  <c:v>0.75429000000000002</c:v>
                </c:pt>
                <c:pt idx="439">
                  <c:v>0.76161999999999996</c:v>
                </c:pt>
                <c:pt idx="440">
                  <c:v>0.75266</c:v>
                </c:pt>
                <c:pt idx="441">
                  <c:v>0.76315</c:v>
                </c:pt>
                <c:pt idx="442">
                  <c:v>0.74958999999999998</c:v>
                </c:pt>
                <c:pt idx="443">
                  <c:v>0.77300000000000002</c:v>
                </c:pt>
                <c:pt idx="444">
                  <c:v>0.78576000000000001</c:v>
                </c:pt>
                <c:pt idx="445">
                  <c:v>0.75421000000000005</c:v>
                </c:pt>
                <c:pt idx="446">
                  <c:v>0.77093999999999996</c:v>
                </c:pt>
                <c:pt idx="447">
                  <c:v>0.72792000000000001</c:v>
                </c:pt>
                <c:pt idx="448">
                  <c:v>0.74900999999999995</c:v>
                </c:pt>
                <c:pt idx="449">
                  <c:v>0.74331000000000003</c:v>
                </c:pt>
                <c:pt idx="450">
                  <c:v>0.73592999999999997</c:v>
                </c:pt>
                <c:pt idx="451">
                  <c:v>0.71374000000000004</c:v>
                </c:pt>
                <c:pt idx="452">
                  <c:v>0.72202999999999995</c:v>
                </c:pt>
                <c:pt idx="453">
                  <c:v>0.75505999999999995</c:v>
                </c:pt>
                <c:pt idx="454">
                  <c:v>0.74907000000000001</c:v>
                </c:pt>
                <c:pt idx="455">
                  <c:v>0.75805999999999996</c:v>
                </c:pt>
                <c:pt idx="456">
                  <c:v>0.74541000000000002</c:v>
                </c:pt>
                <c:pt idx="457">
                  <c:v>0.75527999999999995</c:v>
                </c:pt>
                <c:pt idx="458">
                  <c:v>0.75973999999999997</c:v>
                </c:pt>
                <c:pt idx="459">
                  <c:v>0.76154999999999995</c:v>
                </c:pt>
                <c:pt idx="460">
                  <c:v>0.76005</c:v>
                </c:pt>
                <c:pt idx="461">
                  <c:v>0.76224000000000003</c:v>
                </c:pt>
                <c:pt idx="462">
                  <c:v>0.74265000000000003</c:v>
                </c:pt>
                <c:pt idx="463">
                  <c:v>0.74958000000000002</c:v>
                </c:pt>
                <c:pt idx="464">
                  <c:v>0.75112999999999996</c:v>
                </c:pt>
                <c:pt idx="465">
                  <c:v>0.72591000000000006</c:v>
                </c:pt>
                <c:pt idx="466">
                  <c:v>0.76487000000000005</c:v>
                </c:pt>
                <c:pt idx="467">
                  <c:v>0.75355000000000005</c:v>
                </c:pt>
                <c:pt idx="468">
                  <c:v>0.76232</c:v>
                </c:pt>
                <c:pt idx="469">
                  <c:v>0.76676</c:v>
                </c:pt>
                <c:pt idx="470">
                  <c:v>0.75605999999999995</c:v>
                </c:pt>
                <c:pt idx="471">
                  <c:v>0.74907000000000001</c:v>
                </c:pt>
                <c:pt idx="472">
                  <c:v>0.74968000000000001</c:v>
                </c:pt>
                <c:pt idx="473">
                  <c:v>0.76692000000000005</c:v>
                </c:pt>
                <c:pt idx="474">
                  <c:v>0.75654999999999994</c:v>
                </c:pt>
                <c:pt idx="475">
                  <c:v>0.74800999999999995</c:v>
                </c:pt>
                <c:pt idx="476">
                  <c:v>0.73490999999999995</c:v>
                </c:pt>
                <c:pt idx="477">
                  <c:v>0.74653999999999998</c:v>
                </c:pt>
                <c:pt idx="478">
                  <c:v>0.74577000000000004</c:v>
                </c:pt>
                <c:pt idx="479">
                  <c:v>0.76397999999999999</c:v>
                </c:pt>
                <c:pt idx="480">
                  <c:v>0.77571000000000001</c:v>
                </c:pt>
                <c:pt idx="481">
                  <c:v>0.77188999999999997</c:v>
                </c:pt>
                <c:pt idx="482">
                  <c:v>0.75446999999999997</c:v>
                </c:pt>
                <c:pt idx="483">
                  <c:v>0.76358000000000004</c:v>
                </c:pt>
                <c:pt idx="484">
                  <c:v>0.71940000000000004</c:v>
                </c:pt>
                <c:pt idx="485">
                  <c:v>0.73438000000000003</c:v>
                </c:pt>
                <c:pt idx="486">
                  <c:v>0.74785000000000001</c:v>
                </c:pt>
                <c:pt idx="487">
                  <c:v>0.76195000000000002</c:v>
                </c:pt>
                <c:pt idx="488">
                  <c:v>0.77209000000000005</c:v>
                </c:pt>
                <c:pt idx="489">
                  <c:v>0.74312</c:v>
                </c:pt>
                <c:pt idx="490">
                  <c:v>0.76334999999999997</c:v>
                </c:pt>
                <c:pt idx="491">
                  <c:v>0.73997000000000002</c:v>
                </c:pt>
                <c:pt idx="492">
                  <c:v>0.71377999999999997</c:v>
                </c:pt>
                <c:pt idx="493">
                  <c:v>0.76563000000000003</c:v>
                </c:pt>
                <c:pt idx="494">
                  <c:v>0.76268000000000002</c:v>
                </c:pt>
                <c:pt idx="495">
                  <c:v>0.74990000000000001</c:v>
                </c:pt>
                <c:pt idx="496">
                  <c:v>0.72784000000000004</c:v>
                </c:pt>
                <c:pt idx="497">
                  <c:v>0.75202000000000002</c:v>
                </c:pt>
                <c:pt idx="498">
                  <c:v>0.76015999999999995</c:v>
                </c:pt>
                <c:pt idx="499">
                  <c:v>0.75209999999999999</c:v>
                </c:pt>
                <c:pt idx="500">
                  <c:v>0.74358999999999997</c:v>
                </c:pt>
                <c:pt idx="501">
                  <c:v>0.74299000000000004</c:v>
                </c:pt>
                <c:pt idx="502">
                  <c:v>0.75734999999999997</c:v>
                </c:pt>
                <c:pt idx="503">
                  <c:v>0.73697999999999997</c:v>
                </c:pt>
                <c:pt idx="504">
                  <c:v>0.76637999999999995</c:v>
                </c:pt>
                <c:pt idx="505">
                  <c:v>0.75355000000000005</c:v>
                </c:pt>
                <c:pt idx="506">
                  <c:v>0.77098999999999995</c:v>
                </c:pt>
                <c:pt idx="507">
                  <c:v>0.75861000000000001</c:v>
                </c:pt>
                <c:pt idx="508">
                  <c:v>0.76936000000000004</c:v>
                </c:pt>
                <c:pt idx="509">
                  <c:v>0.76022999999999996</c:v>
                </c:pt>
                <c:pt idx="510">
                  <c:v>0.76585000000000003</c:v>
                </c:pt>
                <c:pt idx="511">
                  <c:v>0.75614999999999999</c:v>
                </c:pt>
                <c:pt idx="512">
                  <c:v>0.75778999999999996</c:v>
                </c:pt>
                <c:pt idx="513">
                  <c:v>0.76361000000000001</c:v>
                </c:pt>
                <c:pt idx="514">
                  <c:v>0.77151999999999998</c:v>
                </c:pt>
                <c:pt idx="515">
                  <c:v>0.76443000000000005</c:v>
                </c:pt>
                <c:pt idx="516">
                  <c:v>0.76939999999999997</c:v>
                </c:pt>
                <c:pt idx="517">
                  <c:v>0.76678000000000002</c:v>
                </c:pt>
                <c:pt idx="518">
                  <c:v>0.76132</c:v>
                </c:pt>
                <c:pt idx="519">
                  <c:v>0.76014999999999999</c:v>
                </c:pt>
                <c:pt idx="520">
                  <c:v>0.75690999999999997</c:v>
                </c:pt>
                <c:pt idx="521">
                  <c:v>0.77120999999999995</c:v>
                </c:pt>
                <c:pt idx="522">
                  <c:v>0.7601</c:v>
                </c:pt>
                <c:pt idx="523">
                  <c:v>0.77119000000000004</c:v>
                </c:pt>
                <c:pt idx="524">
                  <c:v>0.75346000000000002</c:v>
                </c:pt>
                <c:pt idx="525">
                  <c:v>0.75263000000000002</c:v>
                </c:pt>
                <c:pt idx="526">
                  <c:v>0.73295999999999994</c:v>
                </c:pt>
                <c:pt idx="527">
                  <c:v>0.75053000000000003</c:v>
                </c:pt>
                <c:pt idx="528">
                  <c:v>0.76558000000000004</c:v>
                </c:pt>
                <c:pt idx="529">
                  <c:v>0.76282000000000005</c:v>
                </c:pt>
                <c:pt idx="530">
                  <c:v>0.77139999999999997</c:v>
                </c:pt>
                <c:pt idx="531">
                  <c:v>0.73863000000000001</c:v>
                </c:pt>
                <c:pt idx="532">
                  <c:v>0.77156000000000002</c:v>
                </c:pt>
                <c:pt idx="533">
                  <c:v>0.77910000000000001</c:v>
                </c:pt>
                <c:pt idx="534">
                  <c:v>0.77759999999999996</c:v>
                </c:pt>
                <c:pt idx="535">
                  <c:v>0.76385999999999998</c:v>
                </c:pt>
                <c:pt idx="536">
                  <c:v>0.76980000000000004</c:v>
                </c:pt>
                <c:pt idx="537">
                  <c:v>0.76443000000000005</c:v>
                </c:pt>
                <c:pt idx="538">
                  <c:v>0.74987999999999999</c:v>
                </c:pt>
                <c:pt idx="539">
                  <c:v>0.76914000000000005</c:v>
                </c:pt>
                <c:pt idx="540">
                  <c:v>0.75531999999999999</c:v>
                </c:pt>
                <c:pt idx="541">
                  <c:v>0.75858999999999999</c:v>
                </c:pt>
                <c:pt idx="542">
                  <c:v>0.74595</c:v>
                </c:pt>
                <c:pt idx="543">
                  <c:v>0.76</c:v>
                </c:pt>
                <c:pt idx="544">
                  <c:v>0.75871999999999995</c:v>
                </c:pt>
                <c:pt idx="545">
                  <c:v>0.76107999999999998</c:v>
                </c:pt>
                <c:pt idx="546">
                  <c:v>0.76071</c:v>
                </c:pt>
                <c:pt idx="547">
                  <c:v>0.76644999999999996</c:v>
                </c:pt>
                <c:pt idx="548">
                  <c:v>0.74075999999999997</c:v>
                </c:pt>
                <c:pt idx="549">
                  <c:v>0.73555999999999999</c:v>
                </c:pt>
                <c:pt idx="550">
                  <c:v>0.75529000000000002</c:v>
                </c:pt>
                <c:pt idx="551">
                  <c:v>0.74300999999999995</c:v>
                </c:pt>
                <c:pt idx="552">
                  <c:v>0.75243000000000004</c:v>
                </c:pt>
                <c:pt idx="553">
                  <c:v>0.74212</c:v>
                </c:pt>
                <c:pt idx="554">
                  <c:v>0.75263999999999998</c:v>
                </c:pt>
                <c:pt idx="555">
                  <c:v>0.75675999999999999</c:v>
                </c:pt>
                <c:pt idx="556">
                  <c:v>0.75275999999999998</c:v>
                </c:pt>
                <c:pt idx="557">
                  <c:v>0.73446999999999996</c:v>
                </c:pt>
                <c:pt idx="558">
                  <c:v>0.75732999999999995</c:v>
                </c:pt>
                <c:pt idx="559">
                  <c:v>0.76688000000000001</c:v>
                </c:pt>
                <c:pt idx="560">
                  <c:v>0.75746000000000002</c:v>
                </c:pt>
                <c:pt idx="561">
                  <c:v>0.77661999999999998</c:v>
                </c:pt>
                <c:pt idx="562">
                  <c:v>0.75505999999999995</c:v>
                </c:pt>
                <c:pt idx="563">
                  <c:v>0.74600999999999995</c:v>
                </c:pt>
                <c:pt idx="564">
                  <c:v>0.75749999999999995</c:v>
                </c:pt>
                <c:pt idx="565">
                  <c:v>0.77383000000000002</c:v>
                </c:pt>
                <c:pt idx="566">
                  <c:v>0.75999000000000005</c:v>
                </c:pt>
                <c:pt idx="567">
                  <c:v>0.76668999999999998</c:v>
                </c:pt>
                <c:pt idx="568">
                  <c:v>0.76324000000000003</c:v>
                </c:pt>
                <c:pt idx="569">
                  <c:v>0.76337999999999995</c:v>
                </c:pt>
                <c:pt idx="570">
                  <c:v>0.76180999999999999</c:v>
                </c:pt>
                <c:pt idx="571">
                  <c:v>0.75507000000000002</c:v>
                </c:pt>
                <c:pt idx="572">
                  <c:v>0.74953000000000003</c:v>
                </c:pt>
                <c:pt idx="573">
                  <c:v>0.77297000000000005</c:v>
                </c:pt>
                <c:pt idx="574">
                  <c:v>0.76176999999999995</c:v>
                </c:pt>
                <c:pt idx="575">
                  <c:v>0.75417999999999996</c:v>
                </c:pt>
                <c:pt idx="576">
                  <c:v>0.76819000000000004</c:v>
                </c:pt>
                <c:pt idx="577">
                  <c:v>0.76163999999999998</c:v>
                </c:pt>
                <c:pt idx="578">
                  <c:v>0.76085999999999998</c:v>
                </c:pt>
                <c:pt idx="579">
                  <c:v>0.76229999999999998</c:v>
                </c:pt>
                <c:pt idx="580">
                  <c:v>0.74978999999999996</c:v>
                </c:pt>
                <c:pt idx="581">
                  <c:v>0.75716000000000006</c:v>
                </c:pt>
                <c:pt idx="582">
                  <c:v>0.75632999999999995</c:v>
                </c:pt>
                <c:pt idx="583">
                  <c:v>0.76251000000000002</c:v>
                </c:pt>
                <c:pt idx="584">
                  <c:v>0.76890000000000003</c:v>
                </c:pt>
                <c:pt idx="585">
                  <c:v>0.75641000000000003</c:v>
                </c:pt>
                <c:pt idx="586">
                  <c:v>0.75331999999999999</c:v>
                </c:pt>
                <c:pt idx="587">
                  <c:v>0.74897999999999998</c:v>
                </c:pt>
                <c:pt idx="588">
                  <c:v>0.76122999999999996</c:v>
                </c:pt>
                <c:pt idx="589">
                  <c:v>0.76768999999999998</c:v>
                </c:pt>
                <c:pt idx="590">
                  <c:v>0.75951000000000002</c:v>
                </c:pt>
                <c:pt idx="591">
                  <c:v>0.76314000000000004</c:v>
                </c:pt>
                <c:pt idx="592">
                  <c:v>0.77095999999999998</c:v>
                </c:pt>
                <c:pt idx="593">
                  <c:v>0.76856000000000002</c:v>
                </c:pt>
                <c:pt idx="594">
                  <c:v>0.74765999999999999</c:v>
                </c:pt>
                <c:pt idx="595">
                  <c:v>0.76099000000000006</c:v>
                </c:pt>
                <c:pt idx="596">
                  <c:v>0.76075999999999999</c:v>
                </c:pt>
                <c:pt idx="597">
                  <c:v>0.75949</c:v>
                </c:pt>
                <c:pt idx="598">
                  <c:v>0.73126999999999998</c:v>
                </c:pt>
                <c:pt idx="599">
                  <c:v>0.75597999999999999</c:v>
                </c:pt>
                <c:pt idx="600">
                  <c:v>0.75880999999999998</c:v>
                </c:pt>
                <c:pt idx="601">
                  <c:v>0.77937000000000001</c:v>
                </c:pt>
                <c:pt idx="602">
                  <c:v>0.75651000000000002</c:v>
                </c:pt>
                <c:pt idx="603">
                  <c:v>0.74339</c:v>
                </c:pt>
                <c:pt idx="604">
                  <c:v>0.75383</c:v>
                </c:pt>
                <c:pt idx="605">
                  <c:v>0.75863000000000003</c:v>
                </c:pt>
                <c:pt idx="606">
                  <c:v>0.76544000000000001</c:v>
                </c:pt>
                <c:pt idx="607">
                  <c:v>0.78019000000000005</c:v>
                </c:pt>
                <c:pt idx="608">
                  <c:v>0.78490000000000004</c:v>
                </c:pt>
                <c:pt idx="609">
                  <c:v>0.74036999999999997</c:v>
                </c:pt>
                <c:pt idx="610">
                  <c:v>0.76414000000000004</c:v>
                </c:pt>
                <c:pt idx="611">
                  <c:v>0.76539000000000001</c:v>
                </c:pt>
                <c:pt idx="612">
                  <c:v>0.76988999999999996</c:v>
                </c:pt>
                <c:pt idx="613">
                  <c:v>0.76017000000000001</c:v>
                </c:pt>
                <c:pt idx="614">
                  <c:v>0.76080000000000003</c:v>
                </c:pt>
                <c:pt idx="615">
                  <c:v>0.76051999999999997</c:v>
                </c:pt>
                <c:pt idx="616">
                  <c:v>0.76583999999999997</c:v>
                </c:pt>
                <c:pt idx="617">
                  <c:v>0.76839000000000002</c:v>
                </c:pt>
                <c:pt idx="618">
                  <c:v>0.76612000000000002</c:v>
                </c:pt>
                <c:pt idx="619">
                  <c:v>0.77173000000000003</c:v>
                </c:pt>
                <c:pt idx="620">
                  <c:v>0.77209000000000005</c:v>
                </c:pt>
                <c:pt idx="621">
                  <c:v>0.75494000000000006</c:v>
                </c:pt>
                <c:pt idx="622">
                  <c:v>0.73789000000000005</c:v>
                </c:pt>
                <c:pt idx="623">
                  <c:v>0.73917999999999995</c:v>
                </c:pt>
                <c:pt idx="624">
                  <c:v>0.76214999999999999</c:v>
                </c:pt>
                <c:pt idx="625">
                  <c:v>0.70604999999999996</c:v>
                </c:pt>
                <c:pt idx="626">
                  <c:v>0.75651000000000002</c:v>
                </c:pt>
                <c:pt idx="627">
                  <c:v>0.74978999999999996</c:v>
                </c:pt>
                <c:pt idx="628">
                  <c:v>0.73173999999999995</c:v>
                </c:pt>
                <c:pt idx="629">
                  <c:v>0.73341000000000001</c:v>
                </c:pt>
                <c:pt idx="630">
                  <c:v>0.74807999999999997</c:v>
                </c:pt>
                <c:pt idx="631">
                  <c:v>0.74807000000000001</c:v>
                </c:pt>
                <c:pt idx="632">
                  <c:v>0.75399000000000005</c:v>
                </c:pt>
                <c:pt idx="633">
                  <c:v>0.74195</c:v>
                </c:pt>
                <c:pt idx="634">
                  <c:v>0.73909999999999998</c:v>
                </c:pt>
                <c:pt idx="635">
                  <c:v>0.72714000000000001</c:v>
                </c:pt>
                <c:pt idx="636">
                  <c:v>0.74943000000000004</c:v>
                </c:pt>
                <c:pt idx="637">
                  <c:v>0.75683</c:v>
                </c:pt>
                <c:pt idx="638">
                  <c:v>0.76622000000000001</c:v>
                </c:pt>
                <c:pt idx="639">
                  <c:v>0.74887999999999999</c:v>
                </c:pt>
                <c:pt idx="640">
                  <c:v>0.77788000000000002</c:v>
                </c:pt>
                <c:pt idx="641">
                  <c:v>0.75333000000000006</c:v>
                </c:pt>
                <c:pt idx="642">
                  <c:v>0.72751999999999994</c:v>
                </c:pt>
                <c:pt idx="643">
                  <c:v>0.74314999999999998</c:v>
                </c:pt>
                <c:pt idx="644">
                  <c:v>0.75275000000000003</c:v>
                </c:pt>
                <c:pt idx="645">
                  <c:v>0.7621</c:v>
                </c:pt>
                <c:pt idx="646">
                  <c:v>0.75724000000000002</c:v>
                </c:pt>
                <c:pt idx="647">
                  <c:v>0.75214000000000003</c:v>
                </c:pt>
                <c:pt idx="648">
                  <c:v>0.75607000000000002</c:v>
                </c:pt>
                <c:pt idx="649">
                  <c:v>0.75583999999999996</c:v>
                </c:pt>
                <c:pt idx="650">
                  <c:v>0.74753000000000003</c:v>
                </c:pt>
                <c:pt idx="651">
                  <c:v>0.73355000000000004</c:v>
                </c:pt>
                <c:pt idx="652">
                  <c:v>0.73068</c:v>
                </c:pt>
                <c:pt idx="653">
                  <c:v>0.76268000000000002</c:v>
                </c:pt>
                <c:pt idx="654">
                  <c:v>0.76483999999999996</c:v>
                </c:pt>
                <c:pt idx="655">
                  <c:v>0.74351</c:v>
                </c:pt>
                <c:pt idx="656">
                  <c:v>0.78081999999999996</c:v>
                </c:pt>
                <c:pt idx="657">
                  <c:v>0.75260000000000005</c:v>
                </c:pt>
                <c:pt idx="658">
                  <c:v>0.77181999999999995</c:v>
                </c:pt>
                <c:pt idx="659">
                  <c:v>0.73746</c:v>
                </c:pt>
                <c:pt idx="660">
                  <c:v>0.76107999999999998</c:v>
                </c:pt>
                <c:pt idx="661">
                  <c:v>0.76099000000000006</c:v>
                </c:pt>
                <c:pt idx="662">
                  <c:v>0.76424000000000003</c:v>
                </c:pt>
                <c:pt idx="663">
                  <c:v>0.75004000000000004</c:v>
                </c:pt>
                <c:pt idx="664">
                  <c:v>0.75122999999999995</c:v>
                </c:pt>
                <c:pt idx="665">
                  <c:v>0.75748000000000004</c:v>
                </c:pt>
                <c:pt idx="666">
                  <c:v>0.75724999999999998</c:v>
                </c:pt>
                <c:pt idx="667">
                  <c:v>0.77759999999999996</c:v>
                </c:pt>
                <c:pt idx="668">
                  <c:v>0.76910000000000001</c:v>
                </c:pt>
                <c:pt idx="669">
                  <c:v>0.77254999999999996</c:v>
                </c:pt>
                <c:pt idx="670">
                  <c:v>0.73785000000000001</c:v>
                </c:pt>
                <c:pt idx="671">
                  <c:v>0.77222999999999997</c:v>
                </c:pt>
                <c:pt idx="672">
                  <c:v>0.75473000000000001</c:v>
                </c:pt>
                <c:pt idx="673">
                  <c:v>0.75936999999999999</c:v>
                </c:pt>
                <c:pt idx="674">
                  <c:v>0.77202999999999999</c:v>
                </c:pt>
                <c:pt idx="675">
                  <c:v>0.79139999999999999</c:v>
                </c:pt>
                <c:pt idx="676">
                  <c:v>0.79651000000000005</c:v>
                </c:pt>
                <c:pt idx="677">
                  <c:v>0.78469</c:v>
                </c:pt>
                <c:pt idx="678">
                  <c:v>0.77053000000000005</c:v>
                </c:pt>
                <c:pt idx="679">
                  <c:v>0.74643000000000004</c:v>
                </c:pt>
                <c:pt idx="680">
                  <c:v>0.74024000000000001</c:v>
                </c:pt>
                <c:pt idx="681">
                  <c:v>0.77800999999999998</c:v>
                </c:pt>
                <c:pt idx="682">
                  <c:v>0.78956999999999999</c:v>
                </c:pt>
                <c:pt idx="683">
                  <c:v>0.7883</c:v>
                </c:pt>
                <c:pt idx="684">
                  <c:v>0.78366999999999998</c:v>
                </c:pt>
                <c:pt idx="685">
                  <c:v>0.77537</c:v>
                </c:pt>
                <c:pt idx="686">
                  <c:v>0.77288999999999997</c:v>
                </c:pt>
                <c:pt idx="687">
                  <c:v>0.75739000000000001</c:v>
                </c:pt>
                <c:pt idx="688">
                  <c:v>0.75173999999999996</c:v>
                </c:pt>
                <c:pt idx="689">
                  <c:v>0.76482000000000006</c:v>
                </c:pt>
                <c:pt idx="690">
                  <c:v>0.76746999999999999</c:v>
                </c:pt>
                <c:pt idx="691">
                  <c:v>0.77205999999999997</c:v>
                </c:pt>
                <c:pt idx="692">
                  <c:v>0.78781000000000001</c:v>
                </c:pt>
                <c:pt idx="693">
                  <c:v>0.76810999999999996</c:v>
                </c:pt>
                <c:pt idx="694">
                  <c:v>0.77849000000000002</c:v>
                </c:pt>
                <c:pt idx="695">
                  <c:v>0.76129999999999998</c:v>
                </c:pt>
                <c:pt idx="696">
                  <c:v>0.77959999999999996</c:v>
                </c:pt>
                <c:pt idx="697">
                  <c:v>0.75297999999999998</c:v>
                </c:pt>
                <c:pt idx="698">
                  <c:v>0.76642999999999994</c:v>
                </c:pt>
                <c:pt idx="699">
                  <c:v>0.70137000000000005</c:v>
                </c:pt>
                <c:pt idx="700">
                  <c:v>0.76434999999999997</c:v>
                </c:pt>
                <c:pt idx="701">
                  <c:v>0.77044000000000001</c:v>
                </c:pt>
                <c:pt idx="702">
                  <c:v>0.77875000000000005</c:v>
                </c:pt>
                <c:pt idx="703">
                  <c:v>0.77203999999999995</c:v>
                </c:pt>
                <c:pt idx="704">
                  <c:v>0.75783999999999996</c:v>
                </c:pt>
                <c:pt idx="705">
                  <c:v>0.76695999999999998</c:v>
                </c:pt>
                <c:pt idx="706">
                  <c:v>0.7651</c:v>
                </c:pt>
                <c:pt idx="707">
                  <c:v>0.74868000000000001</c:v>
                </c:pt>
                <c:pt idx="708">
                  <c:v>0.77120999999999995</c:v>
                </c:pt>
                <c:pt idx="709">
                  <c:v>0.75429999999999997</c:v>
                </c:pt>
                <c:pt idx="710">
                  <c:v>0.76093</c:v>
                </c:pt>
                <c:pt idx="711">
                  <c:v>0.76714000000000004</c:v>
                </c:pt>
                <c:pt idx="712">
                  <c:v>0.76695999999999998</c:v>
                </c:pt>
                <c:pt idx="713">
                  <c:v>0.71470999999999996</c:v>
                </c:pt>
                <c:pt idx="714">
                  <c:v>0.74636000000000002</c:v>
                </c:pt>
                <c:pt idx="715">
                  <c:v>0.75461</c:v>
                </c:pt>
                <c:pt idx="716">
                  <c:v>0.75416000000000005</c:v>
                </c:pt>
                <c:pt idx="717">
                  <c:v>0.75470000000000004</c:v>
                </c:pt>
                <c:pt idx="718">
                  <c:v>0.69882</c:v>
                </c:pt>
                <c:pt idx="719">
                  <c:v>0.75697999999999999</c:v>
                </c:pt>
                <c:pt idx="720">
                  <c:v>0.76420999999999994</c:v>
                </c:pt>
                <c:pt idx="721">
                  <c:v>0.76058000000000003</c:v>
                </c:pt>
                <c:pt idx="722">
                  <c:v>0.75722</c:v>
                </c:pt>
                <c:pt idx="723">
                  <c:v>0.75919999999999999</c:v>
                </c:pt>
                <c:pt idx="724">
                  <c:v>0.76427</c:v>
                </c:pt>
                <c:pt idx="725">
                  <c:v>0.74924000000000002</c:v>
                </c:pt>
                <c:pt idx="726">
                  <c:v>0.75199000000000005</c:v>
                </c:pt>
                <c:pt idx="727">
                  <c:v>0.75434000000000001</c:v>
                </c:pt>
                <c:pt idx="728">
                  <c:v>0.78810999999999998</c:v>
                </c:pt>
                <c:pt idx="729">
                  <c:v>0.7984</c:v>
                </c:pt>
                <c:pt idx="730">
                  <c:v>0.78286</c:v>
                </c:pt>
                <c:pt idx="731">
                  <c:v>0.78032000000000001</c:v>
                </c:pt>
                <c:pt idx="732">
                  <c:v>0.80291999999999997</c:v>
                </c:pt>
                <c:pt idx="733">
                  <c:v>0.78337000000000001</c:v>
                </c:pt>
                <c:pt idx="734">
                  <c:v>0.78274999999999995</c:v>
                </c:pt>
                <c:pt idx="735">
                  <c:v>0.79776999999999998</c:v>
                </c:pt>
                <c:pt idx="736">
                  <c:v>0.79413</c:v>
                </c:pt>
                <c:pt idx="737">
                  <c:v>0.78490000000000004</c:v>
                </c:pt>
                <c:pt idx="738">
                  <c:v>0.78417000000000003</c:v>
                </c:pt>
                <c:pt idx="739">
                  <c:v>0.79120999999999997</c:v>
                </c:pt>
                <c:pt idx="740">
                  <c:v>0.78008999999999995</c:v>
                </c:pt>
                <c:pt idx="741">
                  <c:v>0.78502000000000005</c:v>
                </c:pt>
                <c:pt idx="742">
                  <c:v>0.78678000000000003</c:v>
                </c:pt>
                <c:pt idx="743">
                  <c:v>0.77476</c:v>
                </c:pt>
                <c:pt idx="744">
                  <c:v>0.79171000000000002</c:v>
                </c:pt>
                <c:pt idx="745">
                  <c:v>0.78136000000000005</c:v>
                </c:pt>
                <c:pt idx="746">
                  <c:v>0.79101999999999995</c:v>
                </c:pt>
                <c:pt idx="747">
                  <c:v>0.78195000000000003</c:v>
                </c:pt>
                <c:pt idx="748">
                  <c:v>0.76093999999999995</c:v>
                </c:pt>
                <c:pt idx="749">
                  <c:v>0.78058000000000005</c:v>
                </c:pt>
                <c:pt idx="750">
                  <c:v>0.77807999999999999</c:v>
                </c:pt>
                <c:pt idx="751">
                  <c:v>0.76885999999999999</c:v>
                </c:pt>
                <c:pt idx="752">
                  <c:v>0.79359999999999997</c:v>
                </c:pt>
                <c:pt idx="753">
                  <c:v>0.76315</c:v>
                </c:pt>
                <c:pt idx="754">
                  <c:v>0.79005999999999998</c:v>
                </c:pt>
                <c:pt idx="755">
                  <c:v>0.77907999999999999</c:v>
                </c:pt>
                <c:pt idx="756">
                  <c:v>0.79737000000000002</c:v>
                </c:pt>
                <c:pt idx="757">
                  <c:v>0.76870000000000005</c:v>
                </c:pt>
                <c:pt idx="758">
                  <c:v>0.78995000000000004</c:v>
                </c:pt>
                <c:pt idx="759">
                  <c:v>0.75941999999999998</c:v>
                </c:pt>
                <c:pt idx="760">
                  <c:v>0.76322999999999996</c:v>
                </c:pt>
                <c:pt idx="761">
                  <c:v>0.77632999999999996</c:v>
                </c:pt>
                <c:pt idx="762">
                  <c:v>0.78319000000000005</c:v>
                </c:pt>
                <c:pt idx="763">
                  <c:v>0.77698999999999996</c:v>
                </c:pt>
                <c:pt idx="764">
                  <c:v>0.77073999999999998</c:v>
                </c:pt>
                <c:pt idx="765">
                  <c:v>0.77968000000000004</c:v>
                </c:pt>
                <c:pt idx="766">
                  <c:v>0.78212000000000004</c:v>
                </c:pt>
                <c:pt idx="767">
                  <c:v>0.78425</c:v>
                </c:pt>
                <c:pt idx="768">
                  <c:v>0.75458000000000003</c:v>
                </c:pt>
                <c:pt idx="769">
                  <c:v>0.73451</c:v>
                </c:pt>
                <c:pt idx="770">
                  <c:v>0.78739000000000003</c:v>
                </c:pt>
                <c:pt idx="771">
                  <c:v>0.77681</c:v>
                </c:pt>
                <c:pt idx="772">
                  <c:v>0.77588000000000001</c:v>
                </c:pt>
                <c:pt idx="773">
                  <c:v>0.78827000000000003</c:v>
                </c:pt>
                <c:pt idx="774">
                  <c:v>0.76275000000000004</c:v>
                </c:pt>
                <c:pt idx="775">
                  <c:v>0.78025999999999995</c:v>
                </c:pt>
                <c:pt idx="776">
                  <c:v>0.77293000000000001</c:v>
                </c:pt>
                <c:pt idx="777">
                  <c:v>0.75654999999999994</c:v>
                </c:pt>
                <c:pt idx="778">
                  <c:v>0.75492000000000004</c:v>
                </c:pt>
                <c:pt idx="779">
                  <c:v>0.77339999999999998</c:v>
                </c:pt>
                <c:pt idx="780">
                  <c:v>0.76471</c:v>
                </c:pt>
                <c:pt idx="781">
                  <c:v>0.76526000000000005</c:v>
                </c:pt>
                <c:pt idx="782">
                  <c:v>0.78334999999999999</c:v>
                </c:pt>
                <c:pt idx="783">
                  <c:v>0.79574</c:v>
                </c:pt>
                <c:pt idx="784">
                  <c:v>0.79971000000000003</c:v>
                </c:pt>
                <c:pt idx="785">
                  <c:v>0.78942999999999997</c:v>
                </c:pt>
                <c:pt idx="786">
                  <c:v>0.77037</c:v>
                </c:pt>
                <c:pt idx="787">
                  <c:v>0.79540999999999995</c:v>
                </c:pt>
                <c:pt idx="788">
                  <c:v>0.80579000000000001</c:v>
                </c:pt>
                <c:pt idx="789">
                  <c:v>0.81211</c:v>
                </c:pt>
                <c:pt idx="790">
                  <c:v>0.81245999999999996</c:v>
                </c:pt>
                <c:pt idx="791">
                  <c:v>0.79083000000000003</c:v>
                </c:pt>
                <c:pt idx="792">
                  <c:v>0.78639000000000003</c:v>
                </c:pt>
                <c:pt idx="793">
                  <c:v>0.78588999999999998</c:v>
                </c:pt>
                <c:pt idx="794">
                  <c:v>0.79354000000000002</c:v>
                </c:pt>
                <c:pt idx="795">
                  <c:v>0.79135</c:v>
                </c:pt>
                <c:pt idx="796">
                  <c:v>0.79764000000000002</c:v>
                </c:pt>
                <c:pt idx="797">
                  <c:v>0.79340999999999995</c:v>
                </c:pt>
                <c:pt idx="798">
                  <c:v>0.80066000000000004</c:v>
                </c:pt>
                <c:pt idx="799">
                  <c:v>0.79661999999999999</c:v>
                </c:pt>
                <c:pt idx="800">
                  <c:v>0.79290000000000005</c:v>
                </c:pt>
                <c:pt idx="801">
                  <c:v>0.79654000000000003</c:v>
                </c:pt>
                <c:pt idx="802">
                  <c:v>0.73048000000000002</c:v>
                </c:pt>
                <c:pt idx="803">
                  <c:v>0.77395999999999998</c:v>
                </c:pt>
              </c:numCache>
            </c:numRef>
          </c:yVal>
          <c:smooth val="0"/>
          <c:extLst>
            <c:ext xmlns:c16="http://schemas.microsoft.com/office/drawing/2014/chart" uri="{C3380CC4-5D6E-409C-BE32-E72D297353CC}">
              <c16:uniqueId val="{00000000-EFA7-4C3F-965E-A426AB4536E2}"/>
            </c:ext>
          </c:extLst>
        </c:ser>
        <c:ser>
          <c:idx val="1"/>
          <c:order val="1"/>
          <c:tx>
            <c:strRef>
              <c:f>train!$C$1</c:f>
              <c:strCache>
                <c:ptCount val="1"/>
                <c:pt idx="0">
                  <c:v>Modified</c:v>
                </c:pt>
              </c:strCache>
            </c:strRef>
          </c:tx>
          <c:spPr>
            <a:ln w="19050" cap="rnd">
              <a:solidFill>
                <a:schemeClr val="accent2"/>
              </a:solidFill>
              <a:round/>
            </a:ln>
            <a:effectLst/>
          </c:spPr>
          <c:marker>
            <c:symbol val="none"/>
          </c:marker>
          <c:xVal>
            <c:numRef>
              <c:f>train!$A$2:$A$805</c:f>
              <c:numCache>
                <c:formatCode>General</c:formatCode>
                <c:ptCount val="804"/>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pt idx="253">
                  <c:v>254000</c:v>
                </c:pt>
                <c:pt idx="254">
                  <c:v>255000</c:v>
                </c:pt>
                <c:pt idx="255">
                  <c:v>256000</c:v>
                </c:pt>
                <c:pt idx="256">
                  <c:v>257000</c:v>
                </c:pt>
                <c:pt idx="257">
                  <c:v>258000</c:v>
                </c:pt>
                <c:pt idx="258">
                  <c:v>259000</c:v>
                </c:pt>
                <c:pt idx="259">
                  <c:v>260000</c:v>
                </c:pt>
                <c:pt idx="260">
                  <c:v>261000</c:v>
                </c:pt>
                <c:pt idx="261">
                  <c:v>262000</c:v>
                </c:pt>
                <c:pt idx="262">
                  <c:v>263000</c:v>
                </c:pt>
                <c:pt idx="263">
                  <c:v>264000</c:v>
                </c:pt>
                <c:pt idx="264">
                  <c:v>265000</c:v>
                </c:pt>
                <c:pt idx="265">
                  <c:v>266000</c:v>
                </c:pt>
                <c:pt idx="266">
                  <c:v>267000</c:v>
                </c:pt>
                <c:pt idx="267">
                  <c:v>268000</c:v>
                </c:pt>
                <c:pt idx="268">
                  <c:v>269000</c:v>
                </c:pt>
                <c:pt idx="269">
                  <c:v>270000</c:v>
                </c:pt>
                <c:pt idx="270">
                  <c:v>271000</c:v>
                </c:pt>
                <c:pt idx="271">
                  <c:v>272000</c:v>
                </c:pt>
                <c:pt idx="272">
                  <c:v>273000</c:v>
                </c:pt>
                <c:pt idx="273">
                  <c:v>274000</c:v>
                </c:pt>
                <c:pt idx="274">
                  <c:v>275000</c:v>
                </c:pt>
                <c:pt idx="275">
                  <c:v>276000</c:v>
                </c:pt>
                <c:pt idx="276">
                  <c:v>277000</c:v>
                </c:pt>
                <c:pt idx="277">
                  <c:v>278000</c:v>
                </c:pt>
                <c:pt idx="278">
                  <c:v>279000</c:v>
                </c:pt>
                <c:pt idx="279">
                  <c:v>280000</c:v>
                </c:pt>
                <c:pt idx="280">
                  <c:v>281000</c:v>
                </c:pt>
                <c:pt idx="281">
                  <c:v>282000</c:v>
                </c:pt>
                <c:pt idx="282">
                  <c:v>283000</c:v>
                </c:pt>
                <c:pt idx="283">
                  <c:v>284000</c:v>
                </c:pt>
                <c:pt idx="284">
                  <c:v>285000</c:v>
                </c:pt>
                <c:pt idx="285">
                  <c:v>286000</c:v>
                </c:pt>
                <c:pt idx="286">
                  <c:v>287000</c:v>
                </c:pt>
                <c:pt idx="287">
                  <c:v>288000</c:v>
                </c:pt>
                <c:pt idx="288">
                  <c:v>289000</c:v>
                </c:pt>
                <c:pt idx="289">
                  <c:v>290000</c:v>
                </c:pt>
                <c:pt idx="290">
                  <c:v>291000</c:v>
                </c:pt>
                <c:pt idx="291">
                  <c:v>292000</c:v>
                </c:pt>
                <c:pt idx="292">
                  <c:v>293000</c:v>
                </c:pt>
                <c:pt idx="293">
                  <c:v>294000</c:v>
                </c:pt>
                <c:pt idx="294">
                  <c:v>295000</c:v>
                </c:pt>
                <c:pt idx="295">
                  <c:v>296000</c:v>
                </c:pt>
                <c:pt idx="296">
                  <c:v>297000</c:v>
                </c:pt>
                <c:pt idx="297">
                  <c:v>298000</c:v>
                </c:pt>
                <c:pt idx="298">
                  <c:v>299000</c:v>
                </c:pt>
                <c:pt idx="299">
                  <c:v>300000</c:v>
                </c:pt>
                <c:pt idx="300">
                  <c:v>301000</c:v>
                </c:pt>
                <c:pt idx="301">
                  <c:v>302000</c:v>
                </c:pt>
                <c:pt idx="302">
                  <c:v>303000</c:v>
                </c:pt>
                <c:pt idx="303">
                  <c:v>304000</c:v>
                </c:pt>
                <c:pt idx="304">
                  <c:v>305000</c:v>
                </c:pt>
                <c:pt idx="305">
                  <c:v>306000</c:v>
                </c:pt>
                <c:pt idx="306">
                  <c:v>307000</c:v>
                </c:pt>
                <c:pt idx="307">
                  <c:v>308000</c:v>
                </c:pt>
                <c:pt idx="308">
                  <c:v>309000</c:v>
                </c:pt>
                <c:pt idx="309">
                  <c:v>310000</c:v>
                </c:pt>
                <c:pt idx="310">
                  <c:v>311000</c:v>
                </c:pt>
                <c:pt idx="311">
                  <c:v>312000</c:v>
                </c:pt>
                <c:pt idx="312">
                  <c:v>313000</c:v>
                </c:pt>
                <c:pt idx="313">
                  <c:v>314000</c:v>
                </c:pt>
                <c:pt idx="314">
                  <c:v>315000</c:v>
                </c:pt>
                <c:pt idx="315">
                  <c:v>316000</c:v>
                </c:pt>
                <c:pt idx="316">
                  <c:v>317000</c:v>
                </c:pt>
                <c:pt idx="317">
                  <c:v>318000</c:v>
                </c:pt>
                <c:pt idx="318">
                  <c:v>319000</c:v>
                </c:pt>
                <c:pt idx="319">
                  <c:v>320000</c:v>
                </c:pt>
                <c:pt idx="320">
                  <c:v>321000</c:v>
                </c:pt>
                <c:pt idx="321">
                  <c:v>322000</c:v>
                </c:pt>
                <c:pt idx="322">
                  <c:v>323000</c:v>
                </c:pt>
                <c:pt idx="323">
                  <c:v>324000</c:v>
                </c:pt>
                <c:pt idx="324">
                  <c:v>325000</c:v>
                </c:pt>
                <c:pt idx="325">
                  <c:v>326000</c:v>
                </c:pt>
                <c:pt idx="326">
                  <c:v>327000</c:v>
                </c:pt>
                <c:pt idx="327">
                  <c:v>328000</c:v>
                </c:pt>
                <c:pt idx="328">
                  <c:v>329000</c:v>
                </c:pt>
                <c:pt idx="329">
                  <c:v>330000</c:v>
                </c:pt>
                <c:pt idx="330">
                  <c:v>331000</c:v>
                </c:pt>
                <c:pt idx="331">
                  <c:v>332000</c:v>
                </c:pt>
                <c:pt idx="332">
                  <c:v>333000</c:v>
                </c:pt>
                <c:pt idx="333">
                  <c:v>334000</c:v>
                </c:pt>
                <c:pt idx="334">
                  <c:v>335000</c:v>
                </c:pt>
                <c:pt idx="335">
                  <c:v>336000</c:v>
                </c:pt>
                <c:pt idx="336">
                  <c:v>337000</c:v>
                </c:pt>
                <c:pt idx="337">
                  <c:v>338000</c:v>
                </c:pt>
                <c:pt idx="338">
                  <c:v>339000</c:v>
                </c:pt>
                <c:pt idx="339">
                  <c:v>340000</c:v>
                </c:pt>
                <c:pt idx="340">
                  <c:v>341000</c:v>
                </c:pt>
                <c:pt idx="341">
                  <c:v>342000</c:v>
                </c:pt>
                <c:pt idx="342">
                  <c:v>343000</c:v>
                </c:pt>
                <c:pt idx="343">
                  <c:v>344000</c:v>
                </c:pt>
                <c:pt idx="344">
                  <c:v>345000</c:v>
                </c:pt>
                <c:pt idx="345">
                  <c:v>346000</c:v>
                </c:pt>
                <c:pt idx="346">
                  <c:v>347000</c:v>
                </c:pt>
                <c:pt idx="347">
                  <c:v>348000</c:v>
                </c:pt>
                <c:pt idx="348">
                  <c:v>349000</c:v>
                </c:pt>
                <c:pt idx="349">
                  <c:v>350000</c:v>
                </c:pt>
                <c:pt idx="350">
                  <c:v>351000</c:v>
                </c:pt>
                <c:pt idx="351">
                  <c:v>352000</c:v>
                </c:pt>
                <c:pt idx="352">
                  <c:v>353000</c:v>
                </c:pt>
                <c:pt idx="353">
                  <c:v>354000</c:v>
                </c:pt>
                <c:pt idx="354">
                  <c:v>355000</c:v>
                </c:pt>
                <c:pt idx="355">
                  <c:v>356000</c:v>
                </c:pt>
                <c:pt idx="356">
                  <c:v>357000</c:v>
                </c:pt>
                <c:pt idx="357">
                  <c:v>358000</c:v>
                </c:pt>
                <c:pt idx="358">
                  <c:v>359000</c:v>
                </c:pt>
                <c:pt idx="359">
                  <c:v>360000</c:v>
                </c:pt>
                <c:pt idx="360">
                  <c:v>361000</c:v>
                </c:pt>
                <c:pt idx="361">
                  <c:v>362000</c:v>
                </c:pt>
                <c:pt idx="362">
                  <c:v>363000</c:v>
                </c:pt>
                <c:pt idx="363">
                  <c:v>364000</c:v>
                </c:pt>
                <c:pt idx="364">
                  <c:v>365000</c:v>
                </c:pt>
                <c:pt idx="365">
                  <c:v>366000</c:v>
                </c:pt>
                <c:pt idx="366">
                  <c:v>367000</c:v>
                </c:pt>
                <c:pt idx="367">
                  <c:v>368000</c:v>
                </c:pt>
                <c:pt idx="368">
                  <c:v>369000</c:v>
                </c:pt>
                <c:pt idx="369">
                  <c:v>370000</c:v>
                </c:pt>
                <c:pt idx="370">
                  <c:v>371000</c:v>
                </c:pt>
                <c:pt idx="371">
                  <c:v>372000</c:v>
                </c:pt>
                <c:pt idx="372">
                  <c:v>373000</c:v>
                </c:pt>
                <c:pt idx="373">
                  <c:v>374000</c:v>
                </c:pt>
                <c:pt idx="374">
                  <c:v>375000</c:v>
                </c:pt>
                <c:pt idx="375">
                  <c:v>376000</c:v>
                </c:pt>
                <c:pt idx="376">
                  <c:v>377000</c:v>
                </c:pt>
                <c:pt idx="377">
                  <c:v>378000</c:v>
                </c:pt>
                <c:pt idx="378">
                  <c:v>379000</c:v>
                </c:pt>
                <c:pt idx="379">
                  <c:v>380000</c:v>
                </c:pt>
                <c:pt idx="380">
                  <c:v>381000</c:v>
                </c:pt>
                <c:pt idx="381">
                  <c:v>382000</c:v>
                </c:pt>
                <c:pt idx="382">
                  <c:v>383000</c:v>
                </c:pt>
                <c:pt idx="383">
                  <c:v>384000</c:v>
                </c:pt>
                <c:pt idx="384">
                  <c:v>385000</c:v>
                </c:pt>
                <c:pt idx="385">
                  <c:v>386000</c:v>
                </c:pt>
                <c:pt idx="386">
                  <c:v>387000</c:v>
                </c:pt>
                <c:pt idx="387">
                  <c:v>388000</c:v>
                </c:pt>
                <c:pt idx="388">
                  <c:v>389000</c:v>
                </c:pt>
                <c:pt idx="389">
                  <c:v>390000</c:v>
                </c:pt>
                <c:pt idx="390">
                  <c:v>391000</c:v>
                </c:pt>
                <c:pt idx="391">
                  <c:v>392000</c:v>
                </c:pt>
                <c:pt idx="392">
                  <c:v>393000</c:v>
                </c:pt>
                <c:pt idx="393">
                  <c:v>394000</c:v>
                </c:pt>
                <c:pt idx="394">
                  <c:v>395000</c:v>
                </c:pt>
                <c:pt idx="395">
                  <c:v>396000</c:v>
                </c:pt>
                <c:pt idx="396">
                  <c:v>397000</c:v>
                </c:pt>
                <c:pt idx="397">
                  <c:v>398000</c:v>
                </c:pt>
                <c:pt idx="398">
                  <c:v>399000</c:v>
                </c:pt>
                <c:pt idx="399">
                  <c:v>400000</c:v>
                </c:pt>
                <c:pt idx="400">
                  <c:v>401000</c:v>
                </c:pt>
                <c:pt idx="401">
                  <c:v>402000</c:v>
                </c:pt>
                <c:pt idx="402">
                  <c:v>403000</c:v>
                </c:pt>
                <c:pt idx="403">
                  <c:v>404000</c:v>
                </c:pt>
                <c:pt idx="404">
                  <c:v>405000</c:v>
                </c:pt>
                <c:pt idx="405">
                  <c:v>406000</c:v>
                </c:pt>
                <c:pt idx="406">
                  <c:v>407000</c:v>
                </c:pt>
                <c:pt idx="407">
                  <c:v>408000</c:v>
                </c:pt>
                <c:pt idx="408">
                  <c:v>409000</c:v>
                </c:pt>
                <c:pt idx="409">
                  <c:v>410000</c:v>
                </c:pt>
                <c:pt idx="410">
                  <c:v>411000</c:v>
                </c:pt>
                <c:pt idx="411">
                  <c:v>412000</c:v>
                </c:pt>
                <c:pt idx="412">
                  <c:v>413000</c:v>
                </c:pt>
                <c:pt idx="413">
                  <c:v>414000</c:v>
                </c:pt>
                <c:pt idx="414">
                  <c:v>415000</c:v>
                </c:pt>
                <c:pt idx="415">
                  <c:v>416000</c:v>
                </c:pt>
                <c:pt idx="416">
                  <c:v>417000</c:v>
                </c:pt>
                <c:pt idx="417">
                  <c:v>418000</c:v>
                </c:pt>
                <c:pt idx="418">
                  <c:v>419000</c:v>
                </c:pt>
                <c:pt idx="419">
                  <c:v>420000</c:v>
                </c:pt>
                <c:pt idx="420">
                  <c:v>421000</c:v>
                </c:pt>
                <c:pt idx="421">
                  <c:v>422000</c:v>
                </c:pt>
                <c:pt idx="422">
                  <c:v>423000</c:v>
                </c:pt>
                <c:pt idx="423">
                  <c:v>424000</c:v>
                </c:pt>
                <c:pt idx="424">
                  <c:v>425000</c:v>
                </c:pt>
                <c:pt idx="425">
                  <c:v>426000</c:v>
                </c:pt>
                <c:pt idx="426">
                  <c:v>427000</c:v>
                </c:pt>
                <c:pt idx="427">
                  <c:v>428000</c:v>
                </c:pt>
                <c:pt idx="428">
                  <c:v>429000</c:v>
                </c:pt>
                <c:pt idx="429">
                  <c:v>430000</c:v>
                </c:pt>
                <c:pt idx="430">
                  <c:v>431000</c:v>
                </c:pt>
                <c:pt idx="431">
                  <c:v>432000</c:v>
                </c:pt>
                <c:pt idx="432">
                  <c:v>433000</c:v>
                </c:pt>
                <c:pt idx="433">
                  <c:v>434000</c:v>
                </c:pt>
                <c:pt idx="434">
                  <c:v>435000</c:v>
                </c:pt>
                <c:pt idx="435">
                  <c:v>436000</c:v>
                </c:pt>
                <c:pt idx="436">
                  <c:v>437000</c:v>
                </c:pt>
                <c:pt idx="437">
                  <c:v>438000</c:v>
                </c:pt>
                <c:pt idx="438">
                  <c:v>439000</c:v>
                </c:pt>
                <c:pt idx="439">
                  <c:v>440000</c:v>
                </c:pt>
                <c:pt idx="440">
                  <c:v>441000</c:v>
                </c:pt>
                <c:pt idx="441">
                  <c:v>442000</c:v>
                </c:pt>
                <c:pt idx="442">
                  <c:v>443000</c:v>
                </c:pt>
                <c:pt idx="443">
                  <c:v>444000</c:v>
                </c:pt>
                <c:pt idx="444">
                  <c:v>445000</c:v>
                </c:pt>
                <c:pt idx="445">
                  <c:v>446000</c:v>
                </c:pt>
                <c:pt idx="446">
                  <c:v>447000</c:v>
                </c:pt>
                <c:pt idx="447">
                  <c:v>448000</c:v>
                </c:pt>
                <c:pt idx="448">
                  <c:v>449000</c:v>
                </c:pt>
                <c:pt idx="449">
                  <c:v>450000</c:v>
                </c:pt>
                <c:pt idx="450">
                  <c:v>451000</c:v>
                </c:pt>
                <c:pt idx="451">
                  <c:v>452000</c:v>
                </c:pt>
                <c:pt idx="452">
                  <c:v>453000</c:v>
                </c:pt>
                <c:pt idx="453">
                  <c:v>454000</c:v>
                </c:pt>
                <c:pt idx="454">
                  <c:v>455000</c:v>
                </c:pt>
                <c:pt idx="455">
                  <c:v>456000</c:v>
                </c:pt>
                <c:pt idx="456">
                  <c:v>457000</c:v>
                </c:pt>
                <c:pt idx="457">
                  <c:v>458000</c:v>
                </c:pt>
                <c:pt idx="458">
                  <c:v>459000</c:v>
                </c:pt>
                <c:pt idx="459">
                  <c:v>460000</c:v>
                </c:pt>
                <c:pt idx="460">
                  <c:v>461000</c:v>
                </c:pt>
                <c:pt idx="461">
                  <c:v>462000</c:v>
                </c:pt>
                <c:pt idx="462">
                  <c:v>463000</c:v>
                </c:pt>
                <c:pt idx="463">
                  <c:v>464000</c:v>
                </c:pt>
                <c:pt idx="464">
                  <c:v>465000</c:v>
                </c:pt>
                <c:pt idx="465">
                  <c:v>466000</c:v>
                </c:pt>
                <c:pt idx="466">
                  <c:v>467000</c:v>
                </c:pt>
                <c:pt idx="467">
                  <c:v>468000</c:v>
                </c:pt>
                <c:pt idx="468">
                  <c:v>469000</c:v>
                </c:pt>
                <c:pt idx="469">
                  <c:v>470000</c:v>
                </c:pt>
                <c:pt idx="470">
                  <c:v>471000</c:v>
                </c:pt>
                <c:pt idx="471">
                  <c:v>472000</c:v>
                </c:pt>
                <c:pt idx="472">
                  <c:v>473000</c:v>
                </c:pt>
                <c:pt idx="473">
                  <c:v>474000</c:v>
                </c:pt>
                <c:pt idx="474">
                  <c:v>475000</c:v>
                </c:pt>
                <c:pt idx="475">
                  <c:v>476000</c:v>
                </c:pt>
                <c:pt idx="476">
                  <c:v>477000</c:v>
                </c:pt>
                <c:pt idx="477">
                  <c:v>478000</c:v>
                </c:pt>
                <c:pt idx="478">
                  <c:v>479000</c:v>
                </c:pt>
                <c:pt idx="479">
                  <c:v>480000</c:v>
                </c:pt>
                <c:pt idx="480">
                  <c:v>481000</c:v>
                </c:pt>
                <c:pt idx="481">
                  <c:v>482000</c:v>
                </c:pt>
                <c:pt idx="482">
                  <c:v>483000</c:v>
                </c:pt>
                <c:pt idx="483">
                  <c:v>484000</c:v>
                </c:pt>
                <c:pt idx="484">
                  <c:v>485000</c:v>
                </c:pt>
                <c:pt idx="485">
                  <c:v>486000</c:v>
                </c:pt>
                <c:pt idx="486">
                  <c:v>487000</c:v>
                </c:pt>
                <c:pt idx="487">
                  <c:v>488000</c:v>
                </c:pt>
                <c:pt idx="488">
                  <c:v>489000</c:v>
                </c:pt>
                <c:pt idx="489">
                  <c:v>490000</c:v>
                </c:pt>
                <c:pt idx="490">
                  <c:v>491000</c:v>
                </c:pt>
                <c:pt idx="491">
                  <c:v>492000</c:v>
                </c:pt>
                <c:pt idx="492">
                  <c:v>493000</c:v>
                </c:pt>
                <c:pt idx="493">
                  <c:v>494000</c:v>
                </c:pt>
                <c:pt idx="494">
                  <c:v>495000</c:v>
                </c:pt>
                <c:pt idx="495">
                  <c:v>496000</c:v>
                </c:pt>
                <c:pt idx="496">
                  <c:v>497000</c:v>
                </c:pt>
                <c:pt idx="497">
                  <c:v>498000</c:v>
                </c:pt>
                <c:pt idx="498">
                  <c:v>499000</c:v>
                </c:pt>
                <c:pt idx="499">
                  <c:v>500000</c:v>
                </c:pt>
                <c:pt idx="500">
                  <c:v>501000</c:v>
                </c:pt>
                <c:pt idx="501">
                  <c:v>502000</c:v>
                </c:pt>
                <c:pt idx="502">
                  <c:v>503000</c:v>
                </c:pt>
                <c:pt idx="503">
                  <c:v>504000</c:v>
                </c:pt>
                <c:pt idx="504">
                  <c:v>505000</c:v>
                </c:pt>
                <c:pt idx="505">
                  <c:v>506000</c:v>
                </c:pt>
                <c:pt idx="506">
                  <c:v>507000</c:v>
                </c:pt>
                <c:pt idx="507">
                  <c:v>508000</c:v>
                </c:pt>
                <c:pt idx="508">
                  <c:v>509000</c:v>
                </c:pt>
                <c:pt idx="509">
                  <c:v>510000</c:v>
                </c:pt>
                <c:pt idx="510">
                  <c:v>511000</c:v>
                </c:pt>
                <c:pt idx="511">
                  <c:v>512000</c:v>
                </c:pt>
                <c:pt idx="512">
                  <c:v>513000</c:v>
                </c:pt>
                <c:pt idx="513">
                  <c:v>514000</c:v>
                </c:pt>
                <c:pt idx="514">
                  <c:v>515000</c:v>
                </c:pt>
                <c:pt idx="515">
                  <c:v>516000</c:v>
                </c:pt>
                <c:pt idx="516">
                  <c:v>517000</c:v>
                </c:pt>
                <c:pt idx="517">
                  <c:v>518000</c:v>
                </c:pt>
                <c:pt idx="518">
                  <c:v>519000</c:v>
                </c:pt>
                <c:pt idx="519">
                  <c:v>520000</c:v>
                </c:pt>
                <c:pt idx="520">
                  <c:v>521000</c:v>
                </c:pt>
                <c:pt idx="521">
                  <c:v>522000</c:v>
                </c:pt>
                <c:pt idx="522">
                  <c:v>523000</c:v>
                </c:pt>
                <c:pt idx="523">
                  <c:v>524000</c:v>
                </c:pt>
                <c:pt idx="524">
                  <c:v>525000</c:v>
                </c:pt>
                <c:pt idx="525">
                  <c:v>526000</c:v>
                </c:pt>
                <c:pt idx="526">
                  <c:v>527000</c:v>
                </c:pt>
                <c:pt idx="527">
                  <c:v>528000</c:v>
                </c:pt>
                <c:pt idx="528">
                  <c:v>529000</c:v>
                </c:pt>
                <c:pt idx="529">
                  <c:v>530000</c:v>
                </c:pt>
                <c:pt idx="530">
                  <c:v>531000</c:v>
                </c:pt>
                <c:pt idx="531">
                  <c:v>532000</c:v>
                </c:pt>
                <c:pt idx="532">
                  <c:v>533000</c:v>
                </c:pt>
                <c:pt idx="533">
                  <c:v>534000</c:v>
                </c:pt>
                <c:pt idx="534">
                  <c:v>535000</c:v>
                </c:pt>
                <c:pt idx="535">
                  <c:v>536000</c:v>
                </c:pt>
                <c:pt idx="536">
                  <c:v>537000</c:v>
                </c:pt>
                <c:pt idx="537">
                  <c:v>538000</c:v>
                </c:pt>
                <c:pt idx="538">
                  <c:v>539000</c:v>
                </c:pt>
                <c:pt idx="539">
                  <c:v>540000</c:v>
                </c:pt>
                <c:pt idx="540">
                  <c:v>541000</c:v>
                </c:pt>
                <c:pt idx="541">
                  <c:v>542000</c:v>
                </c:pt>
                <c:pt idx="542">
                  <c:v>543000</c:v>
                </c:pt>
                <c:pt idx="543">
                  <c:v>544000</c:v>
                </c:pt>
                <c:pt idx="544">
                  <c:v>545000</c:v>
                </c:pt>
                <c:pt idx="545">
                  <c:v>546000</c:v>
                </c:pt>
                <c:pt idx="546">
                  <c:v>547000</c:v>
                </c:pt>
                <c:pt idx="547">
                  <c:v>548000</c:v>
                </c:pt>
                <c:pt idx="548">
                  <c:v>549000</c:v>
                </c:pt>
                <c:pt idx="549">
                  <c:v>550000</c:v>
                </c:pt>
                <c:pt idx="550">
                  <c:v>551000</c:v>
                </c:pt>
                <c:pt idx="551">
                  <c:v>552000</c:v>
                </c:pt>
                <c:pt idx="552">
                  <c:v>553000</c:v>
                </c:pt>
                <c:pt idx="553">
                  <c:v>554000</c:v>
                </c:pt>
                <c:pt idx="554">
                  <c:v>555000</c:v>
                </c:pt>
                <c:pt idx="555">
                  <c:v>556000</c:v>
                </c:pt>
                <c:pt idx="556">
                  <c:v>557000</c:v>
                </c:pt>
                <c:pt idx="557">
                  <c:v>558000</c:v>
                </c:pt>
                <c:pt idx="558">
                  <c:v>559000</c:v>
                </c:pt>
                <c:pt idx="559">
                  <c:v>560000</c:v>
                </c:pt>
                <c:pt idx="560">
                  <c:v>561000</c:v>
                </c:pt>
                <c:pt idx="561">
                  <c:v>562000</c:v>
                </c:pt>
                <c:pt idx="562">
                  <c:v>563000</c:v>
                </c:pt>
                <c:pt idx="563">
                  <c:v>564000</c:v>
                </c:pt>
                <c:pt idx="564">
                  <c:v>565000</c:v>
                </c:pt>
                <c:pt idx="565">
                  <c:v>566000</c:v>
                </c:pt>
                <c:pt idx="566">
                  <c:v>567000</c:v>
                </c:pt>
                <c:pt idx="567">
                  <c:v>568000</c:v>
                </c:pt>
                <c:pt idx="568">
                  <c:v>569000</c:v>
                </c:pt>
                <c:pt idx="569">
                  <c:v>570000</c:v>
                </c:pt>
                <c:pt idx="570">
                  <c:v>571000</c:v>
                </c:pt>
                <c:pt idx="571">
                  <c:v>572000</c:v>
                </c:pt>
                <c:pt idx="572">
                  <c:v>573000</c:v>
                </c:pt>
                <c:pt idx="573">
                  <c:v>574000</c:v>
                </c:pt>
                <c:pt idx="574">
                  <c:v>575000</c:v>
                </c:pt>
                <c:pt idx="575">
                  <c:v>576000</c:v>
                </c:pt>
                <c:pt idx="576">
                  <c:v>577000</c:v>
                </c:pt>
                <c:pt idx="577">
                  <c:v>578000</c:v>
                </c:pt>
                <c:pt idx="578">
                  <c:v>579000</c:v>
                </c:pt>
                <c:pt idx="579">
                  <c:v>580000</c:v>
                </c:pt>
                <c:pt idx="580">
                  <c:v>581000</c:v>
                </c:pt>
                <c:pt idx="581">
                  <c:v>582000</c:v>
                </c:pt>
                <c:pt idx="582">
                  <c:v>583000</c:v>
                </c:pt>
                <c:pt idx="583">
                  <c:v>584000</c:v>
                </c:pt>
                <c:pt idx="584">
                  <c:v>585000</c:v>
                </c:pt>
                <c:pt idx="585">
                  <c:v>586000</c:v>
                </c:pt>
                <c:pt idx="586">
                  <c:v>587000</c:v>
                </c:pt>
                <c:pt idx="587">
                  <c:v>588000</c:v>
                </c:pt>
                <c:pt idx="588">
                  <c:v>589000</c:v>
                </c:pt>
                <c:pt idx="589">
                  <c:v>590000</c:v>
                </c:pt>
                <c:pt idx="590">
                  <c:v>591000</c:v>
                </c:pt>
                <c:pt idx="591">
                  <c:v>592000</c:v>
                </c:pt>
                <c:pt idx="592">
                  <c:v>593000</c:v>
                </c:pt>
                <c:pt idx="593">
                  <c:v>594000</c:v>
                </c:pt>
                <c:pt idx="594">
                  <c:v>595000</c:v>
                </c:pt>
                <c:pt idx="595">
                  <c:v>596000</c:v>
                </c:pt>
                <c:pt idx="596">
                  <c:v>597000</c:v>
                </c:pt>
                <c:pt idx="597">
                  <c:v>598000</c:v>
                </c:pt>
                <c:pt idx="598">
                  <c:v>599000</c:v>
                </c:pt>
                <c:pt idx="599">
                  <c:v>600000</c:v>
                </c:pt>
                <c:pt idx="600">
                  <c:v>601000</c:v>
                </c:pt>
                <c:pt idx="601">
                  <c:v>602000</c:v>
                </c:pt>
                <c:pt idx="602">
                  <c:v>603000</c:v>
                </c:pt>
                <c:pt idx="603">
                  <c:v>604000</c:v>
                </c:pt>
                <c:pt idx="604">
                  <c:v>605000</c:v>
                </c:pt>
                <c:pt idx="605">
                  <c:v>606000</c:v>
                </c:pt>
                <c:pt idx="606">
                  <c:v>607000</c:v>
                </c:pt>
                <c:pt idx="607">
                  <c:v>608000</c:v>
                </c:pt>
                <c:pt idx="608">
                  <c:v>609000</c:v>
                </c:pt>
                <c:pt idx="609">
                  <c:v>610000</c:v>
                </c:pt>
                <c:pt idx="610">
                  <c:v>611000</c:v>
                </c:pt>
                <c:pt idx="611">
                  <c:v>612000</c:v>
                </c:pt>
                <c:pt idx="612">
                  <c:v>613000</c:v>
                </c:pt>
                <c:pt idx="613">
                  <c:v>614000</c:v>
                </c:pt>
                <c:pt idx="614">
                  <c:v>615000</c:v>
                </c:pt>
                <c:pt idx="615">
                  <c:v>616000</c:v>
                </c:pt>
                <c:pt idx="616">
                  <c:v>617000</c:v>
                </c:pt>
                <c:pt idx="617">
                  <c:v>618000</c:v>
                </c:pt>
                <c:pt idx="618">
                  <c:v>619000</c:v>
                </c:pt>
                <c:pt idx="619">
                  <c:v>620000</c:v>
                </c:pt>
                <c:pt idx="620">
                  <c:v>621000</c:v>
                </c:pt>
                <c:pt idx="621">
                  <c:v>622000</c:v>
                </c:pt>
                <c:pt idx="622">
                  <c:v>623000</c:v>
                </c:pt>
                <c:pt idx="623">
                  <c:v>624000</c:v>
                </c:pt>
                <c:pt idx="624">
                  <c:v>625000</c:v>
                </c:pt>
                <c:pt idx="625">
                  <c:v>626000</c:v>
                </c:pt>
                <c:pt idx="626">
                  <c:v>627000</c:v>
                </c:pt>
                <c:pt idx="627">
                  <c:v>628000</c:v>
                </c:pt>
                <c:pt idx="628">
                  <c:v>629000</c:v>
                </c:pt>
                <c:pt idx="629">
                  <c:v>630000</c:v>
                </c:pt>
                <c:pt idx="630">
                  <c:v>631000</c:v>
                </c:pt>
                <c:pt idx="631">
                  <c:v>632000</c:v>
                </c:pt>
                <c:pt idx="632">
                  <c:v>633000</c:v>
                </c:pt>
                <c:pt idx="633">
                  <c:v>634000</c:v>
                </c:pt>
                <c:pt idx="634">
                  <c:v>635000</c:v>
                </c:pt>
                <c:pt idx="635">
                  <c:v>636000</c:v>
                </c:pt>
                <c:pt idx="636">
                  <c:v>637000</c:v>
                </c:pt>
                <c:pt idx="637">
                  <c:v>638000</c:v>
                </c:pt>
                <c:pt idx="638">
                  <c:v>639000</c:v>
                </c:pt>
                <c:pt idx="639">
                  <c:v>640000</c:v>
                </c:pt>
                <c:pt idx="640">
                  <c:v>641000</c:v>
                </c:pt>
                <c:pt idx="641">
                  <c:v>642000</c:v>
                </c:pt>
                <c:pt idx="642">
                  <c:v>643000</c:v>
                </c:pt>
                <c:pt idx="643">
                  <c:v>644000</c:v>
                </c:pt>
                <c:pt idx="644">
                  <c:v>645000</c:v>
                </c:pt>
                <c:pt idx="645">
                  <c:v>646000</c:v>
                </c:pt>
                <c:pt idx="646">
                  <c:v>647000</c:v>
                </c:pt>
                <c:pt idx="647">
                  <c:v>648000</c:v>
                </c:pt>
                <c:pt idx="648">
                  <c:v>649000</c:v>
                </c:pt>
                <c:pt idx="649">
                  <c:v>650000</c:v>
                </c:pt>
                <c:pt idx="650">
                  <c:v>651000</c:v>
                </c:pt>
                <c:pt idx="651">
                  <c:v>652000</c:v>
                </c:pt>
                <c:pt idx="652">
                  <c:v>653000</c:v>
                </c:pt>
                <c:pt idx="653">
                  <c:v>654000</c:v>
                </c:pt>
                <c:pt idx="654">
                  <c:v>655000</c:v>
                </c:pt>
                <c:pt idx="655">
                  <c:v>656000</c:v>
                </c:pt>
                <c:pt idx="656">
                  <c:v>657000</c:v>
                </c:pt>
                <c:pt idx="657">
                  <c:v>658000</c:v>
                </c:pt>
                <c:pt idx="658">
                  <c:v>659000</c:v>
                </c:pt>
                <c:pt idx="659">
                  <c:v>660000</c:v>
                </c:pt>
                <c:pt idx="660">
                  <c:v>661000</c:v>
                </c:pt>
                <c:pt idx="661">
                  <c:v>662000</c:v>
                </c:pt>
                <c:pt idx="662">
                  <c:v>663000</c:v>
                </c:pt>
                <c:pt idx="663">
                  <c:v>664000</c:v>
                </c:pt>
                <c:pt idx="664">
                  <c:v>665000</c:v>
                </c:pt>
                <c:pt idx="665">
                  <c:v>666000</c:v>
                </c:pt>
                <c:pt idx="666">
                  <c:v>667000</c:v>
                </c:pt>
                <c:pt idx="667">
                  <c:v>668000</c:v>
                </c:pt>
                <c:pt idx="668">
                  <c:v>669000</c:v>
                </c:pt>
                <c:pt idx="669">
                  <c:v>670000</c:v>
                </c:pt>
                <c:pt idx="670">
                  <c:v>671000</c:v>
                </c:pt>
                <c:pt idx="671">
                  <c:v>672000</c:v>
                </c:pt>
                <c:pt idx="672">
                  <c:v>673000</c:v>
                </c:pt>
                <c:pt idx="673">
                  <c:v>674000</c:v>
                </c:pt>
                <c:pt idx="674">
                  <c:v>675000</c:v>
                </c:pt>
                <c:pt idx="675">
                  <c:v>676000</c:v>
                </c:pt>
                <c:pt idx="676">
                  <c:v>677000</c:v>
                </c:pt>
                <c:pt idx="677">
                  <c:v>678000</c:v>
                </c:pt>
                <c:pt idx="678">
                  <c:v>679000</c:v>
                </c:pt>
                <c:pt idx="679">
                  <c:v>680000</c:v>
                </c:pt>
                <c:pt idx="680">
                  <c:v>681000</c:v>
                </c:pt>
                <c:pt idx="681">
                  <c:v>682000</c:v>
                </c:pt>
                <c:pt idx="682">
                  <c:v>683000</c:v>
                </c:pt>
                <c:pt idx="683">
                  <c:v>684000</c:v>
                </c:pt>
                <c:pt idx="684">
                  <c:v>685000</c:v>
                </c:pt>
                <c:pt idx="685">
                  <c:v>686000</c:v>
                </c:pt>
                <c:pt idx="686">
                  <c:v>687000</c:v>
                </c:pt>
                <c:pt idx="687">
                  <c:v>688000</c:v>
                </c:pt>
                <c:pt idx="688">
                  <c:v>689000</c:v>
                </c:pt>
                <c:pt idx="689">
                  <c:v>690000</c:v>
                </c:pt>
                <c:pt idx="690">
                  <c:v>691000</c:v>
                </c:pt>
                <c:pt idx="691">
                  <c:v>692000</c:v>
                </c:pt>
                <c:pt idx="692">
                  <c:v>693000</c:v>
                </c:pt>
                <c:pt idx="693">
                  <c:v>694000</c:v>
                </c:pt>
                <c:pt idx="694">
                  <c:v>695000</c:v>
                </c:pt>
                <c:pt idx="695">
                  <c:v>696000</c:v>
                </c:pt>
                <c:pt idx="696">
                  <c:v>697000</c:v>
                </c:pt>
                <c:pt idx="697">
                  <c:v>698000</c:v>
                </c:pt>
                <c:pt idx="698">
                  <c:v>699000</c:v>
                </c:pt>
                <c:pt idx="699">
                  <c:v>700000</c:v>
                </c:pt>
                <c:pt idx="700">
                  <c:v>701000</c:v>
                </c:pt>
                <c:pt idx="701">
                  <c:v>702000</c:v>
                </c:pt>
                <c:pt idx="702">
                  <c:v>703000</c:v>
                </c:pt>
                <c:pt idx="703">
                  <c:v>704000</c:v>
                </c:pt>
                <c:pt idx="704">
                  <c:v>705000</c:v>
                </c:pt>
                <c:pt idx="705">
                  <c:v>706000</c:v>
                </c:pt>
                <c:pt idx="706">
                  <c:v>707000</c:v>
                </c:pt>
                <c:pt idx="707">
                  <c:v>708000</c:v>
                </c:pt>
                <c:pt idx="708">
                  <c:v>709000</c:v>
                </c:pt>
                <c:pt idx="709">
                  <c:v>710000</c:v>
                </c:pt>
                <c:pt idx="710">
                  <c:v>711000</c:v>
                </c:pt>
                <c:pt idx="711">
                  <c:v>712000</c:v>
                </c:pt>
                <c:pt idx="712">
                  <c:v>713000</c:v>
                </c:pt>
                <c:pt idx="713">
                  <c:v>714000</c:v>
                </c:pt>
                <c:pt idx="714">
                  <c:v>715000</c:v>
                </c:pt>
                <c:pt idx="715">
                  <c:v>716000</c:v>
                </c:pt>
                <c:pt idx="716">
                  <c:v>717000</c:v>
                </c:pt>
                <c:pt idx="717">
                  <c:v>718000</c:v>
                </c:pt>
                <c:pt idx="718">
                  <c:v>719000</c:v>
                </c:pt>
                <c:pt idx="719">
                  <c:v>720000</c:v>
                </c:pt>
                <c:pt idx="720">
                  <c:v>721000</c:v>
                </c:pt>
                <c:pt idx="721">
                  <c:v>722000</c:v>
                </c:pt>
                <c:pt idx="722">
                  <c:v>723000</c:v>
                </c:pt>
                <c:pt idx="723">
                  <c:v>724000</c:v>
                </c:pt>
                <c:pt idx="724">
                  <c:v>725000</c:v>
                </c:pt>
                <c:pt idx="725">
                  <c:v>726000</c:v>
                </c:pt>
                <c:pt idx="726">
                  <c:v>727000</c:v>
                </c:pt>
                <c:pt idx="727">
                  <c:v>728000</c:v>
                </c:pt>
                <c:pt idx="728">
                  <c:v>729000</c:v>
                </c:pt>
                <c:pt idx="729">
                  <c:v>730000</c:v>
                </c:pt>
                <c:pt idx="730">
                  <c:v>731000</c:v>
                </c:pt>
                <c:pt idx="731">
                  <c:v>732000</c:v>
                </c:pt>
                <c:pt idx="732">
                  <c:v>733000</c:v>
                </c:pt>
                <c:pt idx="733">
                  <c:v>734000</c:v>
                </c:pt>
                <c:pt idx="734">
                  <c:v>735000</c:v>
                </c:pt>
                <c:pt idx="735">
                  <c:v>736000</c:v>
                </c:pt>
                <c:pt idx="736">
                  <c:v>737000</c:v>
                </c:pt>
                <c:pt idx="737">
                  <c:v>738000</c:v>
                </c:pt>
                <c:pt idx="738">
                  <c:v>739000</c:v>
                </c:pt>
                <c:pt idx="739">
                  <c:v>740000</c:v>
                </c:pt>
                <c:pt idx="740">
                  <c:v>741000</c:v>
                </c:pt>
                <c:pt idx="741">
                  <c:v>742000</c:v>
                </c:pt>
                <c:pt idx="742">
                  <c:v>743000</c:v>
                </c:pt>
                <c:pt idx="743">
                  <c:v>744000</c:v>
                </c:pt>
                <c:pt idx="744">
                  <c:v>745000</c:v>
                </c:pt>
                <c:pt idx="745">
                  <c:v>746000</c:v>
                </c:pt>
                <c:pt idx="746">
                  <c:v>747000</c:v>
                </c:pt>
                <c:pt idx="747">
                  <c:v>748000</c:v>
                </c:pt>
                <c:pt idx="748">
                  <c:v>749000</c:v>
                </c:pt>
                <c:pt idx="749">
                  <c:v>750000</c:v>
                </c:pt>
                <c:pt idx="750">
                  <c:v>751000</c:v>
                </c:pt>
                <c:pt idx="751">
                  <c:v>752000</c:v>
                </c:pt>
                <c:pt idx="752">
                  <c:v>753000</c:v>
                </c:pt>
                <c:pt idx="753">
                  <c:v>754000</c:v>
                </c:pt>
                <c:pt idx="754">
                  <c:v>755000</c:v>
                </c:pt>
                <c:pt idx="755">
                  <c:v>756000</c:v>
                </c:pt>
                <c:pt idx="756">
                  <c:v>757000</c:v>
                </c:pt>
                <c:pt idx="757">
                  <c:v>758000</c:v>
                </c:pt>
                <c:pt idx="758">
                  <c:v>759000</c:v>
                </c:pt>
                <c:pt idx="759">
                  <c:v>760000</c:v>
                </c:pt>
                <c:pt idx="760">
                  <c:v>761000</c:v>
                </c:pt>
                <c:pt idx="761">
                  <c:v>762000</c:v>
                </c:pt>
                <c:pt idx="762">
                  <c:v>763000</c:v>
                </c:pt>
                <c:pt idx="763">
                  <c:v>764000</c:v>
                </c:pt>
                <c:pt idx="764">
                  <c:v>765000</c:v>
                </c:pt>
                <c:pt idx="765">
                  <c:v>766000</c:v>
                </c:pt>
                <c:pt idx="766">
                  <c:v>767000</c:v>
                </c:pt>
                <c:pt idx="767">
                  <c:v>768000</c:v>
                </c:pt>
                <c:pt idx="768">
                  <c:v>769000</c:v>
                </c:pt>
                <c:pt idx="769">
                  <c:v>770000</c:v>
                </c:pt>
                <c:pt idx="770">
                  <c:v>771000</c:v>
                </c:pt>
                <c:pt idx="771">
                  <c:v>772000</c:v>
                </c:pt>
                <c:pt idx="772">
                  <c:v>773000</c:v>
                </c:pt>
                <c:pt idx="773">
                  <c:v>774000</c:v>
                </c:pt>
                <c:pt idx="774">
                  <c:v>775000</c:v>
                </c:pt>
                <c:pt idx="775">
                  <c:v>776000</c:v>
                </c:pt>
                <c:pt idx="776">
                  <c:v>777000</c:v>
                </c:pt>
                <c:pt idx="777">
                  <c:v>778000</c:v>
                </c:pt>
                <c:pt idx="778">
                  <c:v>779000</c:v>
                </c:pt>
                <c:pt idx="779">
                  <c:v>780000</c:v>
                </c:pt>
                <c:pt idx="780">
                  <c:v>781000</c:v>
                </c:pt>
                <c:pt idx="781">
                  <c:v>782000</c:v>
                </c:pt>
                <c:pt idx="782">
                  <c:v>783000</c:v>
                </c:pt>
                <c:pt idx="783">
                  <c:v>784000</c:v>
                </c:pt>
                <c:pt idx="784">
                  <c:v>785000</c:v>
                </c:pt>
                <c:pt idx="785">
                  <c:v>786000</c:v>
                </c:pt>
                <c:pt idx="786">
                  <c:v>787000</c:v>
                </c:pt>
                <c:pt idx="787">
                  <c:v>788000</c:v>
                </c:pt>
                <c:pt idx="788">
                  <c:v>789000</c:v>
                </c:pt>
                <c:pt idx="789">
                  <c:v>790000</c:v>
                </c:pt>
                <c:pt idx="790">
                  <c:v>791000</c:v>
                </c:pt>
                <c:pt idx="791">
                  <c:v>792000</c:v>
                </c:pt>
                <c:pt idx="792">
                  <c:v>793000</c:v>
                </c:pt>
                <c:pt idx="793">
                  <c:v>794000</c:v>
                </c:pt>
                <c:pt idx="794">
                  <c:v>795000</c:v>
                </c:pt>
                <c:pt idx="795">
                  <c:v>796000</c:v>
                </c:pt>
                <c:pt idx="796">
                  <c:v>797000</c:v>
                </c:pt>
                <c:pt idx="797">
                  <c:v>798000</c:v>
                </c:pt>
                <c:pt idx="798">
                  <c:v>799000</c:v>
                </c:pt>
                <c:pt idx="799">
                  <c:v>800000</c:v>
                </c:pt>
                <c:pt idx="800">
                  <c:v>801000</c:v>
                </c:pt>
                <c:pt idx="801">
                  <c:v>802000</c:v>
                </c:pt>
                <c:pt idx="802">
                  <c:v>803000</c:v>
                </c:pt>
                <c:pt idx="803">
                  <c:v>804000</c:v>
                </c:pt>
              </c:numCache>
            </c:numRef>
          </c:xVal>
          <c:yVal>
            <c:numRef>
              <c:f>train!$C$2:$C$805</c:f>
              <c:numCache>
                <c:formatCode>General</c:formatCode>
                <c:ptCount val="804"/>
                <c:pt idx="0">
                  <c:v>0.27146999999999999</c:v>
                </c:pt>
                <c:pt idx="1">
                  <c:v>0.45940999999999999</c:v>
                </c:pt>
                <c:pt idx="2">
                  <c:v>0.46022999999999997</c:v>
                </c:pt>
                <c:pt idx="3">
                  <c:v>0.47160999999999997</c:v>
                </c:pt>
                <c:pt idx="4">
                  <c:v>0.50597000000000003</c:v>
                </c:pt>
                <c:pt idx="5">
                  <c:v>0.51161000000000001</c:v>
                </c:pt>
                <c:pt idx="6">
                  <c:v>0.53790000000000004</c:v>
                </c:pt>
                <c:pt idx="7">
                  <c:v>0.55388999999999999</c:v>
                </c:pt>
                <c:pt idx="8">
                  <c:v>0.55295000000000005</c:v>
                </c:pt>
                <c:pt idx="9">
                  <c:v>0.57382999999999995</c:v>
                </c:pt>
                <c:pt idx="10">
                  <c:v>0.59584000000000004</c:v>
                </c:pt>
                <c:pt idx="11">
                  <c:v>0.59708000000000006</c:v>
                </c:pt>
                <c:pt idx="12">
                  <c:v>0.58819999999999995</c:v>
                </c:pt>
                <c:pt idx="13">
                  <c:v>0.63119000000000003</c:v>
                </c:pt>
                <c:pt idx="14">
                  <c:v>0.62868000000000002</c:v>
                </c:pt>
                <c:pt idx="15">
                  <c:v>0.62663000000000002</c:v>
                </c:pt>
                <c:pt idx="16">
                  <c:v>0.64129999999999998</c:v>
                </c:pt>
                <c:pt idx="17">
                  <c:v>0.64873999999999998</c:v>
                </c:pt>
                <c:pt idx="18">
                  <c:v>0.65973999999999999</c:v>
                </c:pt>
                <c:pt idx="19">
                  <c:v>0.67789999999999995</c:v>
                </c:pt>
                <c:pt idx="20">
                  <c:v>0.65946000000000005</c:v>
                </c:pt>
                <c:pt idx="21">
                  <c:v>0.69828999999999997</c:v>
                </c:pt>
                <c:pt idx="22">
                  <c:v>0.67144000000000004</c:v>
                </c:pt>
                <c:pt idx="23">
                  <c:v>0.69537000000000004</c:v>
                </c:pt>
                <c:pt idx="24">
                  <c:v>0.67662</c:v>
                </c:pt>
                <c:pt idx="25">
                  <c:v>0.71326999999999996</c:v>
                </c:pt>
                <c:pt idx="26">
                  <c:v>0.70135000000000003</c:v>
                </c:pt>
                <c:pt idx="27">
                  <c:v>0.69984000000000002</c:v>
                </c:pt>
                <c:pt idx="28">
                  <c:v>0.69054000000000004</c:v>
                </c:pt>
                <c:pt idx="29">
                  <c:v>0.72348999999999997</c:v>
                </c:pt>
                <c:pt idx="30">
                  <c:v>0.71792999999999996</c:v>
                </c:pt>
                <c:pt idx="31">
                  <c:v>0.71679999999999999</c:v>
                </c:pt>
                <c:pt idx="32">
                  <c:v>0.56257999999999997</c:v>
                </c:pt>
                <c:pt idx="33">
                  <c:v>0.71331</c:v>
                </c:pt>
                <c:pt idx="34">
                  <c:v>0.70016</c:v>
                </c:pt>
                <c:pt idx="35">
                  <c:v>0.71220000000000006</c:v>
                </c:pt>
                <c:pt idx="36">
                  <c:v>0.71033999999999997</c:v>
                </c:pt>
                <c:pt idx="37">
                  <c:v>0.71648000000000001</c:v>
                </c:pt>
                <c:pt idx="38">
                  <c:v>0.70033000000000001</c:v>
                </c:pt>
                <c:pt idx="39">
                  <c:v>0.73509999999999998</c:v>
                </c:pt>
                <c:pt idx="40">
                  <c:v>0.71197999999999995</c:v>
                </c:pt>
                <c:pt idx="41">
                  <c:v>0.71936</c:v>
                </c:pt>
                <c:pt idx="42">
                  <c:v>0.72823000000000004</c:v>
                </c:pt>
                <c:pt idx="43">
                  <c:v>0.7298</c:v>
                </c:pt>
                <c:pt idx="44">
                  <c:v>0.72375</c:v>
                </c:pt>
                <c:pt idx="45">
                  <c:v>0.72006999999999999</c:v>
                </c:pt>
                <c:pt idx="46">
                  <c:v>0.72160999999999997</c:v>
                </c:pt>
                <c:pt idx="47">
                  <c:v>0.71416000000000002</c:v>
                </c:pt>
                <c:pt idx="48">
                  <c:v>0.64705000000000001</c:v>
                </c:pt>
                <c:pt idx="49">
                  <c:v>0.71374000000000004</c:v>
                </c:pt>
                <c:pt idx="50">
                  <c:v>0.72679000000000005</c:v>
                </c:pt>
                <c:pt idx="51">
                  <c:v>0.71389000000000002</c:v>
                </c:pt>
                <c:pt idx="52">
                  <c:v>0.72119</c:v>
                </c:pt>
                <c:pt idx="53">
                  <c:v>0.70989000000000002</c:v>
                </c:pt>
                <c:pt idx="54">
                  <c:v>0.72638999999999998</c:v>
                </c:pt>
                <c:pt idx="55">
                  <c:v>0.72026999999999997</c:v>
                </c:pt>
                <c:pt idx="56">
                  <c:v>0.72121999999999997</c:v>
                </c:pt>
                <c:pt idx="57">
                  <c:v>0.74821000000000004</c:v>
                </c:pt>
                <c:pt idx="58">
                  <c:v>0.73199999999999998</c:v>
                </c:pt>
                <c:pt idx="59">
                  <c:v>0.72890999999999995</c:v>
                </c:pt>
                <c:pt idx="60">
                  <c:v>0.71457999999999999</c:v>
                </c:pt>
                <c:pt idx="61">
                  <c:v>0.74231999999999998</c:v>
                </c:pt>
                <c:pt idx="62">
                  <c:v>0.70103000000000004</c:v>
                </c:pt>
                <c:pt idx="63">
                  <c:v>0.72018000000000004</c:v>
                </c:pt>
                <c:pt idx="64">
                  <c:v>0.64809000000000005</c:v>
                </c:pt>
                <c:pt idx="65">
                  <c:v>0.74134999999999995</c:v>
                </c:pt>
                <c:pt idx="66">
                  <c:v>0.71748000000000001</c:v>
                </c:pt>
                <c:pt idx="67">
                  <c:v>0.75644999999999996</c:v>
                </c:pt>
                <c:pt idx="68">
                  <c:v>0.73194999999999999</c:v>
                </c:pt>
                <c:pt idx="69">
                  <c:v>0.71652000000000005</c:v>
                </c:pt>
                <c:pt idx="70">
                  <c:v>0.73280999999999996</c:v>
                </c:pt>
                <c:pt idx="71">
                  <c:v>0.74460999999999999</c:v>
                </c:pt>
                <c:pt idx="72">
                  <c:v>0.74312999999999996</c:v>
                </c:pt>
                <c:pt idx="73">
                  <c:v>0.71477000000000002</c:v>
                </c:pt>
                <c:pt idx="74">
                  <c:v>0.73995999999999995</c:v>
                </c:pt>
                <c:pt idx="75">
                  <c:v>0.74053999999999998</c:v>
                </c:pt>
                <c:pt idx="76">
                  <c:v>0.74721000000000004</c:v>
                </c:pt>
                <c:pt idx="77">
                  <c:v>0.74123000000000006</c:v>
                </c:pt>
                <c:pt idx="78">
                  <c:v>0.73673</c:v>
                </c:pt>
                <c:pt idx="79">
                  <c:v>0.74438000000000004</c:v>
                </c:pt>
                <c:pt idx="80">
                  <c:v>0.70570999999999995</c:v>
                </c:pt>
                <c:pt idx="81">
                  <c:v>0.72663999999999995</c:v>
                </c:pt>
                <c:pt idx="82">
                  <c:v>0.74307999999999996</c:v>
                </c:pt>
                <c:pt idx="83">
                  <c:v>0.73080999999999996</c:v>
                </c:pt>
                <c:pt idx="84">
                  <c:v>0.74978999999999996</c:v>
                </c:pt>
                <c:pt idx="85">
                  <c:v>0.67625000000000002</c:v>
                </c:pt>
                <c:pt idx="86">
                  <c:v>0.76763000000000003</c:v>
                </c:pt>
                <c:pt idx="87">
                  <c:v>0.75973999999999997</c:v>
                </c:pt>
                <c:pt idx="88">
                  <c:v>0.72975999999999996</c:v>
                </c:pt>
                <c:pt idx="89">
                  <c:v>0.74517999999999995</c:v>
                </c:pt>
                <c:pt idx="90">
                  <c:v>0.73633000000000004</c:v>
                </c:pt>
                <c:pt idx="91">
                  <c:v>0.74628000000000005</c:v>
                </c:pt>
                <c:pt idx="92">
                  <c:v>0.73358999999999996</c:v>
                </c:pt>
                <c:pt idx="93">
                  <c:v>0.75226000000000004</c:v>
                </c:pt>
                <c:pt idx="94">
                  <c:v>0.74561999999999995</c:v>
                </c:pt>
                <c:pt idx="95">
                  <c:v>0.74106000000000005</c:v>
                </c:pt>
                <c:pt idx="96">
                  <c:v>0.74577000000000004</c:v>
                </c:pt>
                <c:pt idx="97">
                  <c:v>0.79164000000000001</c:v>
                </c:pt>
                <c:pt idx="98">
                  <c:v>0.69160999999999995</c:v>
                </c:pt>
                <c:pt idx="99">
                  <c:v>0.74311000000000005</c:v>
                </c:pt>
                <c:pt idx="100">
                  <c:v>0.72931000000000001</c:v>
                </c:pt>
                <c:pt idx="101">
                  <c:v>0.76043000000000005</c:v>
                </c:pt>
                <c:pt idx="102">
                  <c:v>0.74499000000000004</c:v>
                </c:pt>
                <c:pt idx="103">
                  <c:v>0.75690000000000002</c:v>
                </c:pt>
                <c:pt idx="104">
                  <c:v>0.75417000000000001</c:v>
                </c:pt>
                <c:pt idx="105">
                  <c:v>0.75790000000000002</c:v>
                </c:pt>
                <c:pt idx="106">
                  <c:v>0.64097000000000004</c:v>
                </c:pt>
                <c:pt idx="107">
                  <c:v>0.75871999999999995</c:v>
                </c:pt>
                <c:pt idx="108">
                  <c:v>0.72260000000000002</c:v>
                </c:pt>
                <c:pt idx="109">
                  <c:v>0.74482000000000004</c:v>
                </c:pt>
                <c:pt idx="110">
                  <c:v>0.75805</c:v>
                </c:pt>
                <c:pt idx="111">
                  <c:v>0.73814999999999997</c:v>
                </c:pt>
                <c:pt idx="112">
                  <c:v>0.72565000000000002</c:v>
                </c:pt>
                <c:pt idx="113">
                  <c:v>0.77405999999999997</c:v>
                </c:pt>
                <c:pt idx="114">
                  <c:v>0.75844</c:v>
                </c:pt>
                <c:pt idx="115">
                  <c:v>0.76275999999999999</c:v>
                </c:pt>
                <c:pt idx="116">
                  <c:v>0.73972000000000004</c:v>
                </c:pt>
                <c:pt idx="117">
                  <c:v>0.76248000000000005</c:v>
                </c:pt>
                <c:pt idx="118">
                  <c:v>0.72982999999999998</c:v>
                </c:pt>
                <c:pt idx="119">
                  <c:v>0.77478999999999998</c:v>
                </c:pt>
                <c:pt idx="120">
                  <c:v>0.74970999999999999</c:v>
                </c:pt>
                <c:pt idx="121">
                  <c:v>0.77780000000000005</c:v>
                </c:pt>
                <c:pt idx="122">
                  <c:v>0.78254999999999997</c:v>
                </c:pt>
                <c:pt idx="123">
                  <c:v>0.77529000000000003</c:v>
                </c:pt>
                <c:pt idx="124">
                  <c:v>0.79566999999999999</c:v>
                </c:pt>
                <c:pt idx="125">
                  <c:v>0.77678999999999998</c:v>
                </c:pt>
                <c:pt idx="126">
                  <c:v>0.78112999999999999</c:v>
                </c:pt>
                <c:pt idx="127">
                  <c:v>0.76117000000000001</c:v>
                </c:pt>
                <c:pt idx="128">
                  <c:v>0.75531000000000004</c:v>
                </c:pt>
                <c:pt idx="129">
                  <c:v>0.75590999999999997</c:v>
                </c:pt>
                <c:pt idx="130">
                  <c:v>0.77339999999999998</c:v>
                </c:pt>
                <c:pt idx="131">
                  <c:v>0.76644999999999996</c:v>
                </c:pt>
                <c:pt idx="132">
                  <c:v>0.75849999999999995</c:v>
                </c:pt>
                <c:pt idx="133">
                  <c:v>0.77381</c:v>
                </c:pt>
                <c:pt idx="134">
                  <c:v>0.73711000000000004</c:v>
                </c:pt>
                <c:pt idx="135">
                  <c:v>0.77373000000000003</c:v>
                </c:pt>
                <c:pt idx="136">
                  <c:v>0.77985000000000004</c:v>
                </c:pt>
                <c:pt idx="137">
                  <c:v>0.75680999999999998</c:v>
                </c:pt>
                <c:pt idx="138">
                  <c:v>0.69325000000000003</c:v>
                </c:pt>
                <c:pt idx="139">
                  <c:v>0.76185000000000003</c:v>
                </c:pt>
                <c:pt idx="140">
                  <c:v>0.76824000000000003</c:v>
                </c:pt>
                <c:pt idx="141">
                  <c:v>0.74846000000000001</c:v>
                </c:pt>
                <c:pt idx="142">
                  <c:v>0.77517999999999998</c:v>
                </c:pt>
                <c:pt idx="143">
                  <c:v>0.75307000000000002</c:v>
                </c:pt>
                <c:pt idx="144">
                  <c:v>0.76078000000000001</c:v>
                </c:pt>
                <c:pt idx="145">
                  <c:v>0.77242999999999995</c:v>
                </c:pt>
                <c:pt idx="146">
                  <c:v>0.74412</c:v>
                </c:pt>
                <c:pt idx="147">
                  <c:v>0.76519000000000004</c:v>
                </c:pt>
                <c:pt idx="148">
                  <c:v>0.76285000000000003</c:v>
                </c:pt>
                <c:pt idx="149">
                  <c:v>0.77724000000000004</c:v>
                </c:pt>
                <c:pt idx="150">
                  <c:v>0.77873000000000003</c:v>
                </c:pt>
                <c:pt idx="151">
                  <c:v>0.74790999999999996</c:v>
                </c:pt>
                <c:pt idx="152">
                  <c:v>0.76937999999999995</c:v>
                </c:pt>
                <c:pt idx="153">
                  <c:v>0.78959000000000001</c:v>
                </c:pt>
                <c:pt idx="154">
                  <c:v>0.76700999999999997</c:v>
                </c:pt>
                <c:pt idx="155">
                  <c:v>0.77378999999999998</c:v>
                </c:pt>
                <c:pt idx="156">
                  <c:v>0.74763999999999997</c:v>
                </c:pt>
                <c:pt idx="157">
                  <c:v>0.77356000000000003</c:v>
                </c:pt>
                <c:pt idx="158">
                  <c:v>0.74933000000000005</c:v>
                </c:pt>
                <c:pt idx="159">
                  <c:v>0.67930000000000001</c:v>
                </c:pt>
                <c:pt idx="160">
                  <c:v>0.76012999999999997</c:v>
                </c:pt>
                <c:pt idx="161">
                  <c:v>0.77644000000000002</c:v>
                </c:pt>
                <c:pt idx="162">
                  <c:v>0.78195000000000003</c:v>
                </c:pt>
                <c:pt idx="163">
                  <c:v>0.78408999999999995</c:v>
                </c:pt>
                <c:pt idx="164">
                  <c:v>0.79066999999999998</c:v>
                </c:pt>
                <c:pt idx="165">
                  <c:v>0.74468999999999996</c:v>
                </c:pt>
                <c:pt idx="166">
                  <c:v>0.73453999999999997</c:v>
                </c:pt>
                <c:pt idx="167">
                  <c:v>0.75080000000000002</c:v>
                </c:pt>
                <c:pt idx="168">
                  <c:v>0.75597000000000003</c:v>
                </c:pt>
                <c:pt idx="169">
                  <c:v>0.76473999999999998</c:v>
                </c:pt>
                <c:pt idx="170">
                  <c:v>0.75507999999999997</c:v>
                </c:pt>
                <c:pt idx="171">
                  <c:v>0.72299000000000002</c:v>
                </c:pt>
                <c:pt idx="172">
                  <c:v>0.78049999999999997</c:v>
                </c:pt>
                <c:pt idx="173">
                  <c:v>0.77434999999999998</c:v>
                </c:pt>
                <c:pt idx="174">
                  <c:v>0.73646</c:v>
                </c:pt>
                <c:pt idx="175">
                  <c:v>0.74885999999999997</c:v>
                </c:pt>
                <c:pt idx="176">
                  <c:v>0.75673000000000001</c:v>
                </c:pt>
                <c:pt idx="177">
                  <c:v>0.77912999999999999</c:v>
                </c:pt>
                <c:pt idx="178">
                  <c:v>0.79442000000000002</c:v>
                </c:pt>
                <c:pt idx="179">
                  <c:v>0.77941000000000005</c:v>
                </c:pt>
                <c:pt idx="180">
                  <c:v>0.78088000000000002</c:v>
                </c:pt>
                <c:pt idx="181">
                  <c:v>0.67988999999999999</c:v>
                </c:pt>
                <c:pt idx="182">
                  <c:v>0.78685000000000005</c:v>
                </c:pt>
                <c:pt idx="183">
                  <c:v>0.75673999999999997</c:v>
                </c:pt>
                <c:pt idx="184">
                  <c:v>0.77027999999999996</c:v>
                </c:pt>
                <c:pt idx="185">
                  <c:v>0.73909000000000002</c:v>
                </c:pt>
                <c:pt idx="186">
                  <c:v>0.76649999999999996</c:v>
                </c:pt>
                <c:pt idx="187">
                  <c:v>0.78115000000000001</c:v>
                </c:pt>
                <c:pt idx="188">
                  <c:v>0.78627000000000002</c:v>
                </c:pt>
                <c:pt idx="189">
                  <c:v>0.75597000000000003</c:v>
                </c:pt>
                <c:pt idx="190">
                  <c:v>0.77041999999999999</c:v>
                </c:pt>
                <c:pt idx="191">
                  <c:v>0.77986999999999995</c:v>
                </c:pt>
                <c:pt idx="192">
                  <c:v>0.78503000000000001</c:v>
                </c:pt>
                <c:pt idx="193">
                  <c:v>0.77115999999999996</c:v>
                </c:pt>
                <c:pt idx="194">
                  <c:v>0.73173999999999995</c:v>
                </c:pt>
                <c:pt idx="195">
                  <c:v>0.76807000000000003</c:v>
                </c:pt>
                <c:pt idx="196">
                  <c:v>0.77112999999999998</c:v>
                </c:pt>
                <c:pt idx="197">
                  <c:v>0.79057999999999995</c:v>
                </c:pt>
                <c:pt idx="198">
                  <c:v>0.76985000000000003</c:v>
                </c:pt>
                <c:pt idx="199">
                  <c:v>0.78976999999999997</c:v>
                </c:pt>
                <c:pt idx="200">
                  <c:v>0.76314000000000004</c:v>
                </c:pt>
                <c:pt idx="201">
                  <c:v>0.77198</c:v>
                </c:pt>
                <c:pt idx="202">
                  <c:v>0.76095000000000002</c:v>
                </c:pt>
                <c:pt idx="203">
                  <c:v>0.76083999999999996</c:v>
                </c:pt>
                <c:pt idx="204">
                  <c:v>0.66425999999999996</c:v>
                </c:pt>
                <c:pt idx="205">
                  <c:v>0.77795999999999998</c:v>
                </c:pt>
                <c:pt idx="206">
                  <c:v>0.78178999999999998</c:v>
                </c:pt>
                <c:pt idx="207">
                  <c:v>0.77561999999999998</c:v>
                </c:pt>
                <c:pt idx="208">
                  <c:v>0.78134999999999999</c:v>
                </c:pt>
                <c:pt idx="209">
                  <c:v>0.79837000000000002</c:v>
                </c:pt>
                <c:pt idx="210">
                  <c:v>0.77156000000000002</c:v>
                </c:pt>
                <c:pt idx="211">
                  <c:v>0.76790999999999998</c:v>
                </c:pt>
                <c:pt idx="212">
                  <c:v>0.78156999999999999</c:v>
                </c:pt>
                <c:pt idx="213">
                  <c:v>0.76182000000000005</c:v>
                </c:pt>
                <c:pt idx="214">
                  <c:v>0.77934000000000003</c:v>
                </c:pt>
                <c:pt idx="215">
                  <c:v>0.79046000000000005</c:v>
                </c:pt>
                <c:pt idx="216">
                  <c:v>0.78473000000000004</c:v>
                </c:pt>
                <c:pt idx="217">
                  <c:v>0.77954000000000001</c:v>
                </c:pt>
                <c:pt idx="218">
                  <c:v>0.77832000000000001</c:v>
                </c:pt>
                <c:pt idx="219">
                  <c:v>0.8034</c:v>
                </c:pt>
                <c:pt idx="220">
                  <c:v>0.77132999999999996</c:v>
                </c:pt>
                <c:pt idx="221">
                  <c:v>0.76880000000000004</c:v>
                </c:pt>
                <c:pt idx="222">
                  <c:v>0.79959000000000002</c:v>
                </c:pt>
                <c:pt idx="223">
                  <c:v>0.80567</c:v>
                </c:pt>
                <c:pt idx="224">
                  <c:v>0.79091999999999996</c:v>
                </c:pt>
                <c:pt idx="225">
                  <c:v>0.77769999999999995</c:v>
                </c:pt>
                <c:pt idx="226">
                  <c:v>0.79634000000000005</c:v>
                </c:pt>
                <c:pt idx="227">
                  <c:v>0.78108</c:v>
                </c:pt>
                <c:pt idx="228">
                  <c:v>0.79627999999999999</c:v>
                </c:pt>
                <c:pt idx="229">
                  <c:v>0.77729000000000004</c:v>
                </c:pt>
                <c:pt idx="230">
                  <c:v>0.78671000000000002</c:v>
                </c:pt>
                <c:pt idx="231">
                  <c:v>0.77732999999999997</c:v>
                </c:pt>
                <c:pt idx="232">
                  <c:v>0.78983999999999999</c:v>
                </c:pt>
                <c:pt idx="233">
                  <c:v>0.78466999999999998</c:v>
                </c:pt>
                <c:pt idx="234">
                  <c:v>0.77319000000000004</c:v>
                </c:pt>
                <c:pt idx="235">
                  <c:v>0.70894999999999997</c:v>
                </c:pt>
                <c:pt idx="236">
                  <c:v>0.79583999999999999</c:v>
                </c:pt>
                <c:pt idx="237">
                  <c:v>0.79786999999999997</c:v>
                </c:pt>
                <c:pt idx="238">
                  <c:v>0.77244999999999997</c:v>
                </c:pt>
                <c:pt idx="239">
                  <c:v>0.77549000000000001</c:v>
                </c:pt>
                <c:pt idx="240">
                  <c:v>0.79086999999999996</c:v>
                </c:pt>
                <c:pt idx="241">
                  <c:v>0.77668000000000004</c:v>
                </c:pt>
                <c:pt idx="242">
                  <c:v>0.77493000000000001</c:v>
                </c:pt>
                <c:pt idx="243">
                  <c:v>0.80247999999999997</c:v>
                </c:pt>
                <c:pt idx="244">
                  <c:v>0.77314000000000005</c:v>
                </c:pt>
                <c:pt idx="245">
                  <c:v>0.76466999999999996</c:v>
                </c:pt>
                <c:pt idx="246">
                  <c:v>0.78227000000000002</c:v>
                </c:pt>
                <c:pt idx="247">
                  <c:v>0.76302999999999999</c:v>
                </c:pt>
                <c:pt idx="248">
                  <c:v>0.76541000000000003</c:v>
                </c:pt>
                <c:pt idx="249">
                  <c:v>0.77661999999999998</c:v>
                </c:pt>
                <c:pt idx="250">
                  <c:v>0.62605999999999995</c:v>
                </c:pt>
                <c:pt idx="251">
                  <c:v>0.78073000000000004</c:v>
                </c:pt>
                <c:pt idx="252">
                  <c:v>0.78988000000000003</c:v>
                </c:pt>
                <c:pt idx="253">
                  <c:v>0.77475000000000005</c:v>
                </c:pt>
                <c:pt idx="254">
                  <c:v>0.78763000000000005</c:v>
                </c:pt>
                <c:pt idx="255">
                  <c:v>0.76714000000000004</c:v>
                </c:pt>
                <c:pt idx="256">
                  <c:v>0.76519999999999999</c:v>
                </c:pt>
                <c:pt idx="257">
                  <c:v>0.78112000000000004</c:v>
                </c:pt>
                <c:pt idx="258">
                  <c:v>0.75946000000000002</c:v>
                </c:pt>
                <c:pt idx="259">
                  <c:v>0.76448000000000005</c:v>
                </c:pt>
                <c:pt idx="260">
                  <c:v>0.77427999999999997</c:v>
                </c:pt>
                <c:pt idx="261">
                  <c:v>0.77571000000000001</c:v>
                </c:pt>
                <c:pt idx="262">
                  <c:v>0.67491999999999996</c:v>
                </c:pt>
                <c:pt idx="263">
                  <c:v>0.79640999999999995</c:v>
                </c:pt>
                <c:pt idx="264">
                  <c:v>0.76642999999999994</c:v>
                </c:pt>
                <c:pt idx="265">
                  <c:v>0.77139999999999997</c:v>
                </c:pt>
                <c:pt idx="266">
                  <c:v>0.77181999999999995</c:v>
                </c:pt>
                <c:pt idx="267">
                  <c:v>0.76561000000000001</c:v>
                </c:pt>
                <c:pt idx="268">
                  <c:v>0.77854999999999996</c:v>
                </c:pt>
                <c:pt idx="269">
                  <c:v>0.75565000000000004</c:v>
                </c:pt>
                <c:pt idx="270">
                  <c:v>0.76954</c:v>
                </c:pt>
                <c:pt idx="271">
                  <c:v>0.77468000000000004</c:v>
                </c:pt>
                <c:pt idx="272">
                  <c:v>0.76478999999999997</c:v>
                </c:pt>
                <c:pt idx="273">
                  <c:v>0.79107000000000005</c:v>
                </c:pt>
                <c:pt idx="274">
                  <c:v>0.77724000000000004</c:v>
                </c:pt>
                <c:pt idx="275">
                  <c:v>0.78044999999999998</c:v>
                </c:pt>
                <c:pt idx="276">
                  <c:v>0.75939999999999996</c:v>
                </c:pt>
                <c:pt idx="277">
                  <c:v>0.78215000000000001</c:v>
                </c:pt>
                <c:pt idx="278">
                  <c:v>0.76656000000000002</c:v>
                </c:pt>
                <c:pt idx="279">
                  <c:v>0.7843</c:v>
                </c:pt>
                <c:pt idx="280">
                  <c:v>0.78774999999999995</c:v>
                </c:pt>
                <c:pt idx="281">
                  <c:v>0.74843999999999999</c:v>
                </c:pt>
                <c:pt idx="282">
                  <c:v>0.76010999999999995</c:v>
                </c:pt>
                <c:pt idx="283">
                  <c:v>0.77373000000000003</c:v>
                </c:pt>
                <c:pt idx="284">
                  <c:v>0.78603999999999996</c:v>
                </c:pt>
                <c:pt idx="285">
                  <c:v>0.78315000000000001</c:v>
                </c:pt>
                <c:pt idx="286">
                  <c:v>0.77564999999999995</c:v>
                </c:pt>
                <c:pt idx="287">
                  <c:v>0.76214999999999999</c:v>
                </c:pt>
                <c:pt idx="288">
                  <c:v>0.76388999999999996</c:v>
                </c:pt>
                <c:pt idx="289">
                  <c:v>0.76641000000000004</c:v>
                </c:pt>
                <c:pt idx="290">
                  <c:v>0.77837999999999996</c:v>
                </c:pt>
                <c:pt idx="291">
                  <c:v>0.78419000000000005</c:v>
                </c:pt>
                <c:pt idx="292">
                  <c:v>0.78025</c:v>
                </c:pt>
                <c:pt idx="293">
                  <c:v>0.77571000000000001</c:v>
                </c:pt>
                <c:pt idx="294">
                  <c:v>0.77002999999999999</c:v>
                </c:pt>
                <c:pt idx="295">
                  <c:v>0.79444000000000004</c:v>
                </c:pt>
                <c:pt idx="296">
                  <c:v>0.77639000000000002</c:v>
                </c:pt>
                <c:pt idx="297">
                  <c:v>0.66827000000000003</c:v>
                </c:pt>
                <c:pt idx="298">
                  <c:v>0.78147999999999995</c:v>
                </c:pt>
                <c:pt idx="299">
                  <c:v>0.77844000000000002</c:v>
                </c:pt>
                <c:pt idx="300">
                  <c:v>0.77625999999999995</c:v>
                </c:pt>
                <c:pt idx="301">
                  <c:v>0.78203</c:v>
                </c:pt>
                <c:pt idx="302">
                  <c:v>0.78447</c:v>
                </c:pt>
                <c:pt idx="303">
                  <c:v>0.77266999999999997</c:v>
                </c:pt>
                <c:pt idx="304">
                  <c:v>0.79020999999999997</c:v>
                </c:pt>
                <c:pt idx="305">
                  <c:v>0.77180000000000004</c:v>
                </c:pt>
                <c:pt idx="306">
                  <c:v>0.77681999999999995</c:v>
                </c:pt>
                <c:pt idx="307">
                  <c:v>0.77437999999999996</c:v>
                </c:pt>
                <c:pt idx="308">
                  <c:v>0.79162999999999994</c:v>
                </c:pt>
                <c:pt idx="309">
                  <c:v>0.78295999999999999</c:v>
                </c:pt>
                <c:pt idx="310">
                  <c:v>0.78159999999999996</c:v>
                </c:pt>
                <c:pt idx="311">
                  <c:v>0.76205000000000001</c:v>
                </c:pt>
                <c:pt idx="312">
                  <c:v>0.78939000000000004</c:v>
                </c:pt>
                <c:pt idx="313">
                  <c:v>0.79276999999999997</c:v>
                </c:pt>
                <c:pt idx="314">
                  <c:v>0.80422000000000005</c:v>
                </c:pt>
                <c:pt idx="315">
                  <c:v>0.78825999999999996</c:v>
                </c:pt>
                <c:pt idx="316">
                  <c:v>0.79874999999999996</c:v>
                </c:pt>
                <c:pt idx="317">
                  <c:v>0.76370000000000005</c:v>
                </c:pt>
                <c:pt idx="318">
                  <c:v>0.78486999999999996</c:v>
                </c:pt>
                <c:pt idx="319">
                  <c:v>0.79001999999999994</c:v>
                </c:pt>
                <c:pt idx="320">
                  <c:v>0.79003000000000001</c:v>
                </c:pt>
                <c:pt idx="321">
                  <c:v>0.79408999999999996</c:v>
                </c:pt>
                <c:pt idx="322">
                  <c:v>0.79113999999999995</c:v>
                </c:pt>
                <c:pt idx="323">
                  <c:v>0.78715999999999997</c:v>
                </c:pt>
                <c:pt idx="324">
                  <c:v>0.78173999999999999</c:v>
                </c:pt>
                <c:pt idx="325">
                  <c:v>0.78220999999999996</c:v>
                </c:pt>
                <c:pt idx="326">
                  <c:v>0.76434000000000002</c:v>
                </c:pt>
                <c:pt idx="327">
                  <c:v>0.78791999999999995</c:v>
                </c:pt>
                <c:pt idx="328">
                  <c:v>0.78866999999999998</c:v>
                </c:pt>
                <c:pt idx="329">
                  <c:v>0.78508</c:v>
                </c:pt>
                <c:pt idx="330">
                  <c:v>0.78634000000000004</c:v>
                </c:pt>
                <c:pt idx="331">
                  <c:v>0.79379999999999995</c:v>
                </c:pt>
                <c:pt idx="332">
                  <c:v>0.80235000000000001</c:v>
                </c:pt>
                <c:pt idx="333">
                  <c:v>0.79000999999999999</c:v>
                </c:pt>
                <c:pt idx="334">
                  <c:v>0.79676999999999998</c:v>
                </c:pt>
                <c:pt idx="335">
                  <c:v>0.78068000000000004</c:v>
                </c:pt>
                <c:pt idx="336">
                  <c:v>0.78369</c:v>
                </c:pt>
                <c:pt idx="337">
                  <c:v>0.79905999999999999</c:v>
                </c:pt>
                <c:pt idx="338">
                  <c:v>0.79674</c:v>
                </c:pt>
                <c:pt idx="339">
                  <c:v>0.78242</c:v>
                </c:pt>
                <c:pt idx="340">
                  <c:v>0.76761999999999997</c:v>
                </c:pt>
                <c:pt idx="341">
                  <c:v>0.77342</c:v>
                </c:pt>
                <c:pt idx="342">
                  <c:v>0.76807999999999998</c:v>
                </c:pt>
                <c:pt idx="343">
                  <c:v>0.72219</c:v>
                </c:pt>
                <c:pt idx="344">
                  <c:v>0.78537000000000001</c:v>
                </c:pt>
                <c:pt idx="345">
                  <c:v>0.79164999999999996</c:v>
                </c:pt>
                <c:pt idx="346">
                  <c:v>0.77425999999999995</c:v>
                </c:pt>
                <c:pt idx="347">
                  <c:v>0.75248000000000004</c:v>
                </c:pt>
                <c:pt idx="348">
                  <c:v>0.78025999999999995</c:v>
                </c:pt>
                <c:pt idx="349">
                  <c:v>0.80471000000000004</c:v>
                </c:pt>
                <c:pt idx="350">
                  <c:v>0.80396000000000001</c:v>
                </c:pt>
                <c:pt idx="351">
                  <c:v>0.80562</c:v>
                </c:pt>
                <c:pt idx="352">
                  <c:v>0.77390000000000003</c:v>
                </c:pt>
                <c:pt idx="353">
                  <c:v>0.77446999999999999</c:v>
                </c:pt>
                <c:pt idx="354">
                  <c:v>0.78752</c:v>
                </c:pt>
                <c:pt idx="355">
                  <c:v>0.78034999999999999</c:v>
                </c:pt>
                <c:pt idx="356">
                  <c:v>0.76524000000000003</c:v>
                </c:pt>
                <c:pt idx="357">
                  <c:v>0.77171000000000001</c:v>
                </c:pt>
                <c:pt idx="358">
                  <c:v>0.77397000000000005</c:v>
                </c:pt>
                <c:pt idx="359">
                  <c:v>0.77237999999999996</c:v>
                </c:pt>
                <c:pt idx="360">
                  <c:v>0.78703000000000001</c:v>
                </c:pt>
                <c:pt idx="361">
                  <c:v>0.76576</c:v>
                </c:pt>
                <c:pt idx="362">
                  <c:v>0.81705000000000005</c:v>
                </c:pt>
                <c:pt idx="363">
                  <c:v>0.80633999999999995</c:v>
                </c:pt>
                <c:pt idx="364">
                  <c:v>0.79151000000000005</c:v>
                </c:pt>
                <c:pt idx="365">
                  <c:v>0.77156000000000002</c:v>
                </c:pt>
                <c:pt idx="366">
                  <c:v>0.77537</c:v>
                </c:pt>
                <c:pt idx="367">
                  <c:v>0.79210999999999998</c:v>
                </c:pt>
                <c:pt idx="368">
                  <c:v>0.79252999999999996</c:v>
                </c:pt>
                <c:pt idx="369">
                  <c:v>0.79085000000000005</c:v>
                </c:pt>
                <c:pt idx="370">
                  <c:v>0.78661999999999999</c:v>
                </c:pt>
                <c:pt idx="371">
                  <c:v>0.78498000000000001</c:v>
                </c:pt>
                <c:pt idx="372">
                  <c:v>0.78813999999999995</c:v>
                </c:pt>
                <c:pt idx="373">
                  <c:v>0.76951000000000003</c:v>
                </c:pt>
                <c:pt idx="374">
                  <c:v>0.80113999999999996</c:v>
                </c:pt>
                <c:pt idx="375">
                  <c:v>0.79649000000000003</c:v>
                </c:pt>
                <c:pt idx="376">
                  <c:v>0.78342000000000001</c:v>
                </c:pt>
                <c:pt idx="377">
                  <c:v>0.80864999999999998</c:v>
                </c:pt>
                <c:pt idx="378">
                  <c:v>0.80703999999999998</c:v>
                </c:pt>
                <c:pt idx="379">
                  <c:v>0.78090000000000004</c:v>
                </c:pt>
                <c:pt idx="380">
                  <c:v>0.77858000000000005</c:v>
                </c:pt>
                <c:pt idx="381">
                  <c:v>0.79503999999999997</c:v>
                </c:pt>
                <c:pt idx="382">
                  <c:v>0.78403</c:v>
                </c:pt>
                <c:pt idx="383">
                  <c:v>0.78705000000000003</c:v>
                </c:pt>
                <c:pt idx="384">
                  <c:v>0.79117999999999999</c:v>
                </c:pt>
                <c:pt idx="385">
                  <c:v>0.79144999999999999</c:v>
                </c:pt>
                <c:pt idx="386">
                  <c:v>0.80861000000000005</c:v>
                </c:pt>
                <c:pt idx="387">
                  <c:v>0.82149000000000005</c:v>
                </c:pt>
                <c:pt idx="388">
                  <c:v>0.81088000000000005</c:v>
                </c:pt>
                <c:pt idx="389">
                  <c:v>0.77161000000000002</c:v>
                </c:pt>
                <c:pt idx="390">
                  <c:v>0.78727000000000003</c:v>
                </c:pt>
                <c:pt idx="391">
                  <c:v>0.80801999999999996</c:v>
                </c:pt>
                <c:pt idx="392">
                  <c:v>0.79679999999999995</c:v>
                </c:pt>
                <c:pt idx="393">
                  <c:v>0.78195000000000003</c:v>
                </c:pt>
                <c:pt idx="394">
                  <c:v>0.80859999999999999</c:v>
                </c:pt>
                <c:pt idx="395">
                  <c:v>0.82208000000000003</c:v>
                </c:pt>
                <c:pt idx="396">
                  <c:v>0.78966999999999998</c:v>
                </c:pt>
                <c:pt idx="397">
                  <c:v>0.79464999999999997</c:v>
                </c:pt>
                <c:pt idx="398">
                  <c:v>0.75202000000000002</c:v>
                </c:pt>
                <c:pt idx="399">
                  <c:v>0.79161999999999999</c:v>
                </c:pt>
                <c:pt idx="400">
                  <c:v>0.78264</c:v>
                </c:pt>
                <c:pt idx="401">
                  <c:v>0.78522000000000003</c:v>
                </c:pt>
                <c:pt idx="402">
                  <c:v>0.79796</c:v>
                </c:pt>
                <c:pt idx="403">
                  <c:v>0.79164999999999996</c:v>
                </c:pt>
                <c:pt idx="404">
                  <c:v>0.80935000000000001</c:v>
                </c:pt>
                <c:pt idx="405">
                  <c:v>0.77576000000000001</c:v>
                </c:pt>
                <c:pt idx="406">
                  <c:v>0.79496999999999995</c:v>
                </c:pt>
                <c:pt idx="407">
                  <c:v>0.79695000000000005</c:v>
                </c:pt>
                <c:pt idx="408">
                  <c:v>0.78839999999999999</c:v>
                </c:pt>
                <c:pt idx="409">
                  <c:v>0.80584</c:v>
                </c:pt>
                <c:pt idx="410">
                  <c:v>0.80962999999999996</c:v>
                </c:pt>
                <c:pt idx="411">
                  <c:v>0.79274999999999995</c:v>
                </c:pt>
                <c:pt idx="412">
                  <c:v>0.79025999999999996</c:v>
                </c:pt>
                <c:pt idx="413">
                  <c:v>0.77564</c:v>
                </c:pt>
                <c:pt idx="414">
                  <c:v>0.79234000000000004</c:v>
                </c:pt>
                <c:pt idx="415">
                  <c:v>0.79366000000000003</c:v>
                </c:pt>
                <c:pt idx="416">
                  <c:v>0.80910000000000004</c:v>
                </c:pt>
                <c:pt idx="417">
                  <c:v>0.80886000000000002</c:v>
                </c:pt>
                <c:pt idx="418">
                  <c:v>0.82023999999999997</c:v>
                </c:pt>
                <c:pt idx="419">
                  <c:v>0.80871999999999999</c:v>
                </c:pt>
                <c:pt idx="420">
                  <c:v>0.76585000000000003</c:v>
                </c:pt>
                <c:pt idx="421">
                  <c:v>0.79664000000000001</c:v>
                </c:pt>
                <c:pt idx="422">
                  <c:v>0.80091000000000001</c:v>
                </c:pt>
                <c:pt idx="423">
                  <c:v>0.82123000000000002</c:v>
                </c:pt>
                <c:pt idx="424">
                  <c:v>0.82638</c:v>
                </c:pt>
                <c:pt idx="425">
                  <c:v>0.80783000000000005</c:v>
                </c:pt>
                <c:pt idx="426">
                  <c:v>0.79815000000000003</c:v>
                </c:pt>
                <c:pt idx="427">
                  <c:v>0.77900000000000003</c:v>
                </c:pt>
                <c:pt idx="428">
                  <c:v>0.78071999999999997</c:v>
                </c:pt>
                <c:pt idx="429">
                  <c:v>0.80552000000000001</c:v>
                </c:pt>
                <c:pt idx="430">
                  <c:v>0.78720999999999997</c:v>
                </c:pt>
                <c:pt idx="431">
                  <c:v>0.80815000000000003</c:v>
                </c:pt>
                <c:pt idx="432">
                  <c:v>0.80252000000000001</c:v>
                </c:pt>
                <c:pt idx="433">
                  <c:v>0.80547999999999997</c:v>
                </c:pt>
                <c:pt idx="434">
                  <c:v>0.77747999999999995</c:v>
                </c:pt>
                <c:pt idx="435">
                  <c:v>0.76653000000000004</c:v>
                </c:pt>
                <c:pt idx="436">
                  <c:v>0.78771000000000002</c:v>
                </c:pt>
                <c:pt idx="437">
                  <c:v>0.77942999999999996</c:v>
                </c:pt>
                <c:pt idx="438">
                  <c:v>0.79357999999999995</c:v>
                </c:pt>
                <c:pt idx="439">
                  <c:v>0.77546999999999999</c:v>
                </c:pt>
                <c:pt idx="440">
                  <c:v>0.77959999999999996</c:v>
                </c:pt>
                <c:pt idx="441">
                  <c:v>0.80852000000000002</c:v>
                </c:pt>
                <c:pt idx="442">
                  <c:v>0.78434000000000004</c:v>
                </c:pt>
                <c:pt idx="443">
                  <c:v>0.77181999999999995</c:v>
                </c:pt>
                <c:pt idx="444">
                  <c:v>0.80837999999999999</c:v>
                </c:pt>
                <c:pt idx="445">
                  <c:v>0.81572</c:v>
                </c:pt>
                <c:pt idx="446">
                  <c:v>0.81330000000000002</c:v>
                </c:pt>
                <c:pt idx="447">
                  <c:v>0.81577999999999995</c:v>
                </c:pt>
                <c:pt idx="448">
                  <c:v>0.79888999999999999</c:v>
                </c:pt>
                <c:pt idx="449">
                  <c:v>0.79637999999999998</c:v>
                </c:pt>
                <c:pt idx="450">
                  <c:v>0.81289999999999996</c:v>
                </c:pt>
                <c:pt idx="451">
                  <c:v>0.7702</c:v>
                </c:pt>
                <c:pt idx="452">
                  <c:v>0.81508000000000003</c:v>
                </c:pt>
                <c:pt idx="453">
                  <c:v>0.79225000000000001</c:v>
                </c:pt>
                <c:pt idx="454">
                  <c:v>0.78754999999999997</c:v>
                </c:pt>
                <c:pt idx="455">
                  <c:v>0.79210000000000003</c:v>
                </c:pt>
                <c:pt idx="456">
                  <c:v>0.79383999999999999</c:v>
                </c:pt>
                <c:pt idx="457">
                  <c:v>0.79298999999999997</c:v>
                </c:pt>
                <c:pt idx="458">
                  <c:v>0.78551000000000004</c:v>
                </c:pt>
                <c:pt idx="459">
                  <c:v>0.81698000000000004</c:v>
                </c:pt>
                <c:pt idx="460">
                  <c:v>0.81230000000000002</c:v>
                </c:pt>
                <c:pt idx="461">
                  <c:v>0.80271000000000003</c:v>
                </c:pt>
                <c:pt idx="462">
                  <c:v>0.78620999999999996</c:v>
                </c:pt>
                <c:pt idx="463">
                  <c:v>0.79142999999999997</c:v>
                </c:pt>
                <c:pt idx="464">
                  <c:v>0.80959000000000003</c:v>
                </c:pt>
                <c:pt idx="465">
                  <c:v>0.75531000000000004</c:v>
                </c:pt>
                <c:pt idx="466">
                  <c:v>0.80974999999999997</c:v>
                </c:pt>
                <c:pt idx="467">
                  <c:v>0.79300999999999999</c:v>
                </c:pt>
                <c:pt idx="468">
                  <c:v>0.78039999999999998</c:v>
                </c:pt>
                <c:pt idx="469">
                  <c:v>0.80681000000000003</c:v>
                </c:pt>
                <c:pt idx="470">
                  <c:v>0.80613999999999997</c:v>
                </c:pt>
                <c:pt idx="471">
                  <c:v>0.79962</c:v>
                </c:pt>
                <c:pt idx="472">
                  <c:v>0.81196000000000002</c:v>
                </c:pt>
                <c:pt idx="473">
                  <c:v>0.81852000000000003</c:v>
                </c:pt>
                <c:pt idx="474">
                  <c:v>0.79152</c:v>
                </c:pt>
                <c:pt idx="475">
                  <c:v>0.81071000000000004</c:v>
                </c:pt>
                <c:pt idx="476">
                  <c:v>0.78627000000000002</c:v>
                </c:pt>
                <c:pt idx="477">
                  <c:v>0.80676999999999999</c:v>
                </c:pt>
                <c:pt idx="478">
                  <c:v>0.80828999999999995</c:v>
                </c:pt>
                <c:pt idx="479">
                  <c:v>0.79766999999999999</c:v>
                </c:pt>
                <c:pt idx="480">
                  <c:v>0.80242999999999998</c:v>
                </c:pt>
                <c:pt idx="481">
                  <c:v>0.79654000000000003</c:v>
                </c:pt>
                <c:pt idx="482">
                  <c:v>0.78722999999999999</c:v>
                </c:pt>
                <c:pt idx="483">
                  <c:v>0.80235999999999996</c:v>
                </c:pt>
                <c:pt idx="484">
                  <c:v>0.76695999999999998</c:v>
                </c:pt>
                <c:pt idx="485">
                  <c:v>0.79413999999999996</c:v>
                </c:pt>
                <c:pt idx="486">
                  <c:v>0.79564999999999997</c:v>
                </c:pt>
                <c:pt idx="487">
                  <c:v>0.79966000000000004</c:v>
                </c:pt>
                <c:pt idx="488">
                  <c:v>0.81579000000000002</c:v>
                </c:pt>
                <c:pt idx="489">
                  <c:v>0.81183000000000005</c:v>
                </c:pt>
                <c:pt idx="490">
                  <c:v>0.78242</c:v>
                </c:pt>
                <c:pt idx="491">
                  <c:v>0.80705000000000005</c:v>
                </c:pt>
                <c:pt idx="492">
                  <c:v>0.78654999999999997</c:v>
                </c:pt>
                <c:pt idx="493">
                  <c:v>0.80820999999999998</c:v>
                </c:pt>
                <c:pt idx="494">
                  <c:v>0.81798000000000004</c:v>
                </c:pt>
                <c:pt idx="495">
                  <c:v>0.81840999999999997</c:v>
                </c:pt>
                <c:pt idx="496">
                  <c:v>0.80623</c:v>
                </c:pt>
                <c:pt idx="497">
                  <c:v>0.80745999999999996</c:v>
                </c:pt>
                <c:pt idx="498">
                  <c:v>0.78722999999999999</c:v>
                </c:pt>
                <c:pt idx="499">
                  <c:v>0.81186000000000003</c:v>
                </c:pt>
                <c:pt idx="500">
                  <c:v>0.82103999999999999</c:v>
                </c:pt>
                <c:pt idx="501">
                  <c:v>0.82098000000000004</c:v>
                </c:pt>
                <c:pt idx="502">
                  <c:v>0.81020999999999999</c:v>
                </c:pt>
                <c:pt idx="503">
                  <c:v>0.79371999999999998</c:v>
                </c:pt>
                <c:pt idx="504">
                  <c:v>0.79732999999999998</c:v>
                </c:pt>
                <c:pt idx="505">
                  <c:v>0.81549000000000005</c:v>
                </c:pt>
                <c:pt idx="506">
                  <c:v>0.80076999999999998</c:v>
                </c:pt>
                <c:pt idx="507">
                  <c:v>0.77988999999999997</c:v>
                </c:pt>
                <c:pt idx="508">
                  <c:v>0.81361000000000006</c:v>
                </c:pt>
                <c:pt idx="509">
                  <c:v>0.80325999999999997</c:v>
                </c:pt>
                <c:pt idx="510">
                  <c:v>0.80396999999999996</c:v>
                </c:pt>
                <c:pt idx="511">
                  <c:v>0.81889000000000001</c:v>
                </c:pt>
                <c:pt idx="512">
                  <c:v>0.79932000000000003</c:v>
                </c:pt>
                <c:pt idx="513">
                  <c:v>0.80671000000000004</c:v>
                </c:pt>
                <c:pt idx="514">
                  <c:v>0.80772999999999995</c:v>
                </c:pt>
                <c:pt idx="515">
                  <c:v>0.79964999999999997</c:v>
                </c:pt>
                <c:pt idx="516">
                  <c:v>0.80064000000000002</c:v>
                </c:pt>
                <c:pt idx="517">
                  <c:v>0.79601999999999995</c:v>
                </c:pt>
                <c:pt idx="518">
                  <c:v>0.78346000000000005</c:v>
                </c:pt>
                <c:pt idx="519">
                  <c:v>0.79854999999999998</c:v>
                </c:pt>
                <c:pt idx="520">
                  <c:v>0.80476000000000003</c:v>
                </c:pt>
                <c:pt idx="521">
                  <c:v>0.77600000000000002</c:v>
                </c:pt>
                <c:pt idx="522">
                  <c:v>0.79198999999999997</c:v>
                </c:pt>
                <c:pt idx="523">
                  <c:v>0.78442000000000001</c:v>
                </c:pt>
                <c:pt idx="524">
                  <c:v>0.79478000000000004</c:v>
                </c:pt>
                <c:pt idx="525">
                  <c:v>0.81396000000000002</c:v>
                </c:pt>
                <c:pt idx="526">
                  <c:v>0.76700999999999997</c:v>
                </c:pt>
                <c:pt idx="527">
                  <c:v>0.79013999999999995</c:v>
                </c:pt>
                <c:pt idx="528">
                  <c:v>0.79376999999999998</c:v>
                </c:pt>
                <c:pt idx="529">
                  <c:v>0.81281999999999999</c:v>
                </c:pt>
                <c:pt idx="530">
                  <c:v>0.80303999999999998</c:v>
                </c:pt>
                <c:pt idx="531">
                  <c:v>0.80098999999999998</c:v>
                </c:pt>
                <c:pt idx="532">
                  <c:v>0.81603000000000003</c:v>
                </c:pt>
                <c:pt idx="533">
                  <c:v>0.80147999999999997</c:v>
                </c:pt>
                <c:pt idx="534">
                  <c:v>0.82362000000000002</c:v>
                </c:pt>
                <c:pt idx="535">
                  <c:v>0.82193000000000005</c:v>
                </c:pt>
                <c:pt idx="536">
                  <c:v>0.80510999999999999</c:v>
                </c:pt>
                <c:pt idx="537">
                  <c:v>0.82438999999999996</c:v>
                </c:pt>
                <c:pt idx="538">
                  <c:v>0.80359999999999998</c:v>
                </c:pt>
                <c:pt idx="539">
                  <c:v>0.81311</c:v>
                </c:pt>
                <c:pt idx="540">
                  <c:v>0.78671999999999997</c:v>
                </c:pt>
                <c:pt idx="541">
                  <c:v>0.82069000000000003</c:v>
                </c:pt>
                <c:pt idx="542">
                  <c:v>0.78727999999999998</c:v>
                </c:pt>
                <c:pt idx="543">
                  <c:v>0.79620000000000002</c:v>
                </c:pt>
                <c:pt idx="544">
                  <c:v>0.79286000000000001</c:v>
                </c:pt>
                <c:pt idx="545">
                  <c:v>0.80876000000000003</c:v>
                </c:pt>
                <c:pt idx="546">
                  <c:v>0.80335000000000001</c:v>
                </c:pt>
                <c:pt idx="547">
                  <c:v>0.80049000000000003</c:v>
                </c:pt>
                <c:pt idx="548">
                  <c:v>0.79459999999999997</c:v>
                </c:pt>
                <c:pt idx="549">
                  <c:v>0.79629000000000005</c:v>
                </c:pt>
                <c:pt idx="550">
                  <c:v>0.81045999999999996</c:v>
                </c:pt>
                <c:pt idx="551">
                  <c:v>0.81937000000000004</c:v>
                </c:pt>
                <c:pt idx="552">
                  <c:v>0.79484999999999995</c:v>
                </c:pt>
                <c:pt idx="553">
                  <c:v>0.79483999999999999</c:v>
                </c:pt>
                <c:pt idx="554">
                  <c:v>0.80886999999999998</c:v>
                </c:pt>
                <c:pt idx="555">
                  <c:v>0.80639000000000005</c:v>
                </c:pt>
                <c:pt idx="556">
                  <c:v>0.80327000000000004</c:v>
                </c:pt>
                <c:pt idx="557">
                  <c:v>0.78903999999999996</c:v>
                </c:pt>
                <c:pt idx="558">
                  <c:v>0.80876000000000003</c:v>
                </c:pt>
                <c:pt idx="559">
                  <c:v>0.80615000000000003</c:v>
                </c:pt>
                <c:pt idx="560">
                  <c:v>0.78986999999999996</c:v>
                </c:pt>
                <c:pt idx="561">
                  <c:v>0.80188000000000004</c:v>
                </c:pt>
                <c:pt idx="562">
                  <c:v>0.78942000000000001</c:v>
                </c:pt>
                <c:pt idx="563">
                  <c:v>0.80291000000000001</c:v>
                </c:pt>
                <c:pt idx="564">
                  <c:v>0.80654000000000003</c:v>
                </c:pt>
                <c:pt idx="565">
                  <c:v>0.81625000000000003</c:v>
                </c:pt>
                <c:pt idx="566">
                  <c:v>0.79810000000000003</c:v>
                </c:pt>
                <c:pt idx="567">
                  <c:v>0.77903999999999995</c:v>
                </c:pt>
                <c:pt idx="568">
                  <c:v>0.81628999999999996</c:v>
                </c:pt>
                <c:pt idx="569">
                  <c:v>0.83194999999999997</c:v>
                </c:pt>
                <c:pt idx="570">
                  <c:v>0.81576000000000004</c:v>
                </c:pt>
                <c:pt idx="571">
                  <c:v>0.79701</c:v>
                </c:pt>
                <c:pt idx="572">
                  <c:v>0.78820000000000001</c:v>
                </c:pt>
                <c:pt idx="573">
                  <c:v>0.81860999999999995</c:v>
                </c:pt>
                <c:pt idx="574">
                  <c:v>0.79703000000000002</c:v>
                </c:pt>
                <c:pt idx="575">
                  <c:v>0.80723999999999996</c:v>
                </c:pt>
                <c:pt idx="576">
                  <c:v>0.81611999999999996</c:v>
                </c:pt>
                <c:pt idx="577">
                  <c:v>0.80801999999999996</c:v>
                </c:pt>
                <c:pt idx="578">
                  <c:v>0.81920000000000004</c:v>
                </c:pt>
                <c:pt idx="579">
                  <c:v>0.80467</c:v>
                </c:pt>
                <c:pt idx="580">
                  <c:v>0.80298999999999998</c:v>
                </c:pt>
                <c:pt idx="581">
                  <c:v>0.79061999999999999</c:v>
                </c:pt>
                <c:pt idx="582">
                  <c:v>0.79886999999999997</c:v>
                </c:pt>
                <c:pt idx="583">
                  <c:v>0.78058000000000005</c:v>
                </c:pt>
                <c:pt idx="584">
                  <c:v>0.80091999999999997</c:v>
                </c:pt>
                <c:pt idx="585">
                  <c:v>0.80976999999999999</c:v>
                </c:pt>
                <c:pt idx="586">
                  <c:v>0.79534000000000005</c:v>
                </c:pt>
                <c:pt idx="587">
                  <c:v>0.77961999999999998</c:v>
                </c:pt>
                <c:pt idx="588">
                  <c:v>0.79300999999999999</c:v>
                </c:pt>
                <c:pt idx="589">
                  <c:v>0.80798999999999999</c:v>
                </c:pt>
                <c:pt idx="590">
                  <c:v>0.79505999999999999</c:v>
                </c:pt>
                <c:pt idx="591">
                  <c:v>0.80542000000000002</c:v>
                </c:pt>
                <c:pt idx="592">
                  <c:v>0.80127999999999999</c:v>
                </c:pt>
                <c:pt idx="593">
                  <c:v>0.79432000000000003</c:v>
                </c:pt>
                <c:pt idx="594">
                  <c:v>0.79710000000000003</c:v>
                </c:pt>
                <c:pt idx="595">
                  <c:v>0.78329000000000004</c:v>
                </c:pt>
                <c:pt idx="596">
                  <c:v>0.81433</c:v>
                </c:pt>
                <c:pt idx="597">
                  <c:v>0.79169</c:v>
                </c:pt>
                <c:pt idx="598">
                  <c:v>0.79078000000000004</c:v>
                </c:pt>
                <c:pt idx="599">
                  <c:v>0.78815000000000002</c:v>
                </c:pt>
                <c:pt idx="600">
                  <c:v>0.78995000000000004</c:v>
                </c:pt>
                <c:pt idx="601">
                  <c:v>0.79032000000000002</c:v>
                </c:pt>
                <c:pt idx="602">
                  <c:v>0.78344999999999998</c:v>
                </c:pt>
                <c:pt idx="603">
                  <c:v>0.76004000000000005</c:v>
                </c:pt>
                <c:pt idx="604">
                  <c:v>0.79332999999999998</c:v>
                </c:pt>
                <c:pt idx="605">
                  <c:v>0.76026000000000005</c:v>
                </c:pt>
                <c:pt idx="606">
                  <c:v>0.80847999999999998</c:v>
                </c:pt>
                <c:pt idx="607">
                  <c:v>0.80867999999999995</c:v>
                </c:pt>
                <c:pt idx="608">
                  <c:v>0.79544000000000004</c:v>
                </c:pt>
                <c:pt idx="609">
                  <c:v>0.78173000000000004</c:v>
                </c:pt>
                <c:pt idx="610">
                  <c:v>0.79054999999999997</c:v>
                </c:pt>
                <c:pt idx="611">
                  <c:v>0.79490000000000005</c:v>
                </c:pt>
                <c:pt idx="612">
                  <c:v>0.79098000000000002</c:v>
                </c:pt>
                <c:pt idx="613">
                  <c:v>0.78624000000000005</c:v>
                </c:pt>
                <c:pt idx="614">
                  <c:v>0.79325999999999997</c:v>
                </c:pt>
                <c:pt idx="615">
                  <c:v>0.79193999999999998</c:v>
                </c:pt>
                <c:pt idx="616">
                  <c:v>0.80456000000000005</c:v>
                </c:pt>
                <c:pt idx="617">
                  <c:v>0.81996999999999998</c:v>
                </c:pt>
                <c:pt idx="618">
                  <c:v>0.80030000000000001</c:v>
                </c:pt>
                <c:pt idx="619">
                  <c:v>0.80583000000000005</c:v>
                </c:pt>
                <c:pt idx="620">
                  <c:v>0.81884999999999997</c:v>
                </c:pt>
                <c:pt idx="621">
                  <c:v>0.80515000000000003</c:v>
                </c:pt>
                <c:pt idx="622">
                  <c:v>0.80916999999999994</c:v>
                </c:pt>
                <c:pt idx="623">
                  <c:v>0.79296</c:v>
                </c:pt>
                <c:pt idx="624">
                  <c:v>0.81964000000000004</c:v>
                </c:pt>
                <c:pt idx="625">
                  <c:v>0.75517999999999996</c:v>
                </c:pt>
                <c:pt idx="626">
                  <c:v>0.81591000000000002</c:v>
                </c:pt>
                <c:pt idx="627">
                  <c:v>0.79069</c:v>
                </c:pt>
                <c:pt idx="628">
                  <c:v>0.78161000000000003</c:v>
                </c:pt>
                <c:pt idx="629">
                  <c:v>0.79166000000000003</c:v>
                </c:pt>
                <c:pt idx="630">
                  <c:v>0.80796999999999997</c:v>
                </c:pt>
                <c:pt idx="631">
                  <c:v>0.80434000000000005</c:v>
                </c:pt>
                <c:pt idx="632">
                  <c:v>0.83091999999999999</c:v>
                </c:pt>
                <c:pt idx="633">
                  <c:v>0.79849000000000003</c:v>
                </c:pt>
                <c:pt idx="634">
                  <c:v>0.80264999999999997</c:v>
                </c:pt>
                <c:pt idx="635">
                  <c:v>0.80466000000000004</c:v>
                </c:pt>
                <c:pt idx="636">
                  <c:v>0.81791999999999998</c:v>
                </c:pt>
                <c:pt idx="637">
                  <c:v>0.82145000000000001</c:v>
                </c:pt>
                <c:pt idx="638">
                  <c:v>0.79417000000000004</c:v>
                </c:pt>
                <c:pt idx="639">
                  <c:v>0.81486000000000003</c:v>
                </c:pt>
                <c:pt idx="640">
                  <c:v>0.81674999999999998</c:v>
                </c:pt>
                <c:pt idx="641">
                  <c:v>0.82674000000000003</c:v>
                </c:pt>
                <c:pt idx="642">
                  <c:v>0.79971000000000003</c:v>
                </c:pt>
                <c:pt idx="643">
                  <c:v>0.80503000000000002</c:v>
                </c:pt>
                <c:pt idx="644">
                  <c:v>0.77956000000000003</c:v>
                </c:pt>
                <c:pt idx="645">
                  <c:v>0.80603000000000002</c:v>
                </c:pt>
                <c:pt idx="646">
                  <c:v>0.81769999999999998</c:v>
                </c:pt>
                <c:pt idx="647">
                  <c:v>0.79856000000000005</c:v>
                </c:pt>
                <c:pt idx="648">
                  <c:v>0.82111000000000001</c:v>
                </c:pt>
                <c:pt idx="649">
                  <c:v>0.83560999999999996</c:v>
                </c:pt>
                <c:pt idx="650">
                  <c:v>0.80862000000000001</c:v>
                </c:pt>
                <c:pt idx="651">
                  <c:v>0.82077999999999995</c:v>
                </c:pt>
                <c:pt idx="652">
                  <c:v>0.80862000000000001</c:v>
                </c:pt>
                <c:pt idx="653">
                  <c:v>0.83082</c:v>
                </c:pt>
                <c:pt idx="654">
                  <c:v>0.82938999999999996</c:v>
                </c:pt>
                <c:pt idx="655">
                  <c:v>0.80845</c:v>
                </c:pt>
                <c:pt idx="656">
                  <c:v>0.82091999999999998</c:v>
                </c:pt>
                <c:pt idx="657">
                  <c:v>0.82752000000000003</c:v>
                </c:pt>
                <c:pt idx="658">
                  <c:v>0.80906999999999996</c:v>
                </c:pt>
                <c:pt idx="659">
                  <c:v>0.82079000000000002</c:v>
                </c:pt>
                <c:pt idx="660">
                  <c:v>0.81003000000000003</c:v>
                </c:pt>
                <c:pt idx="661">
                  <c:v>0.81920999999999999</c:v>
                </c:pt>
                <c:pt idx="662">
                  <c:v>0.82071000000000005</c:v>
                </c:pt>
                <c:pt idx="663">
                  <c:v>0.81988000000000005</c:v>
                </c:pt>
                <c:pt idx="664">
                  <c:v>0.81962999999999997</c:v>
                </c:pt>
                <c:pt idx="665">
                  <c:v>0.81606999999999996</c:v>
                </c:pt>
                <c:pt idx="666">
                  <c:v>0.82147999999999999</c:v>
                </c:pt>
                <c:pt idx="667">
                  <c:v>0.81081000000000003</c:v>
                </c:pt>
                <c:pt idx="668">
                  <c:v>0.82101000000000002</c:v>
                </c:pt>
                <c:pt idx="669">
                  <c:v>0.81118999999999997</c:v>
                </c:pt>
                <c:pt idx="670">
                  <c:v>0.79664999999999997</c:v>
                </c:pt>
                <c:pt idx="671">
                  <c:v>0.82111999999999996</c:v>
                </c:pt>
                <c:pt idx="672">
                  <c:v>0.81313000000000002</c:v>
                </c:pt>
                <c:pt idx="673">
                  <c:v>0.82149000000000005</c:v>
                </c:pt>
                <c:pt idx="674">
                  <c:v>0.82123000000000002</c:v>
                </c:pt>
                <c:pt idx="675">
                  <c:v>0.82257000000000002</c:v>
                </c:pt>
                <c:pt idx="676">
                  <c:v>0.80364999999999998</c:v>
                </c:pt>
                <c:pt idx="677">
                  <c:v>0.78439999999999999</c:v>
                </c:pt>
                <c:pt idx="678">
                  <c:v>0.82482999999999995</c:v>
                </c:pt>
                <c:pt idx="679">
                  <c:v>0.78680000000000005</c:v>
                </c:pt>
                <c:pt idx="680">
                  <c:v>0.77559999999999996</c:v>
                </c:pt>
                <c:pt idx="681">
                  <c:v>0.80027999999999999</c:v>
                </c:pt>
                <c:pt idx="682">
                  <c:v>0.81955999999999996</c:v>
                </c:pt>
                <c:pt idx="683">
                  <c:v>0.82413999999999998</c:v>
                </c:pt>
                <c:pt idx="684">
                  <c:v>0.80130999999999997</c:v>
                </c:pt>
                <c:pt idx="685">
                  <c:v>0.81423999999999996</c:v>
                </c:pt>
                <c:pt idx="686">
                  <c:v>0.81528</c:v>
                </c:pt>
                <c:pt idx="687">
                  <c:v>0.82450000000000001</c:v>
                </c:pt>
                <c:pt idx="688">
                  <c:v>0.82096000000000002</c:v>
                </c:pt>
                <c:pt idx="689">
                  <c:v>0.81455999999999995</c:v>
                </c:pt>
                <c:pt idx="690">
                  <c:v>0.78774</c:v>
                </c:pt>
                <c:pt idx="691">
                  <c:v>0.79500000000000004</c:v>
                </c:pt>
                <c:pt idx="692">
                  <c:v>0.80174000000000001</c:v>
                </c:pt>
                <c:pt idx="693">
                  <c:v>0.82065999999999995</c:v>
                </c:pt>
                <c:pt idx="694">
                  <c:v>0.82813999999999999</c:v>
                </c:pt>
                <c:pt idx="695">
                  <c:v>0.81689000000000001</c:v>
                </c:pt>
                <c:pt idx="696">
                  <c:v>0.81755999999999995</c:v>
                </c:pt>
                <c:pt idx="697">
                  <c:v>0.82303999999999999</c:v>
                </c:pt>
                <c:pt idx="698">
                  <c:v>0.83389999999999997</c:v>
                </c:pt>
                <c:pt idx="699">
                  <c:v>0.74297000000000002</c:v>
                </c:pt>
                <c:pt idx="700">
                  <c:v>0.82167000000000001</c:v>
                </c:pt>
                <c:pt idx="701">
                  <c:v>0.82172000000000001</c:v>
                </c:pt>
                <c:pt idx="702">
                  <c:v>0.82425000000000004</c:v>
                </c:pt>
                <c:pt idx="703">
                  <c:v>0.81228999999999996</c:v>
                </c:pt>
                <c:pt idx="704">
                  <c:v>0.80954999999999999</c:v>
                </c:pt>
                <c:pt idx="705">
                  <c:v>0.82099999999999995</c:v>
                </c:pt>
                <c:pt idx="706">
                  <c:v>0.81562000000000001</c:v>
                </c:pt>
                <c:pt idx="707">
                  <c:v>0.81686000000000003</c:v>
                </c:pt>
                <c:pt idx="708">
                  <c:v>0.81176000000000004</c:v>
                </c:pt>
                <c:pt idx="709">
                  <c:v>0.80505000000000004</c:v>
                </c:pt>
                <c:pt idx="710">
                  <c:v>0.81696000000000002</c:v>
                </c:pt>
                <c:pt idx="711">
                  <c:v>0.82459000000000005</c:v>
                </c:pt>
                <c:pt idx="712">
                  <c:v>0.80798000000000003</c:v>
                </c:pt>
                <c:pt idx="713">
                  <c:v>0.78674999999999995</c:v>
                </c:pt>
                <c:pt idx="714">
                  <c:v>0.81405000000000005</c:v>
                </c:pt>
                <c:pt idx="715">
                  <c:v>0.81557000000000002</c:v>
                </c:pt>
                <c:pt idx="716">
                  <c:v>0.83079999999999998</c:v>
                </c:pt>
                <c:pt idx="717">
                  <c:v>0.82025000000000003</c:v>
                </c:pt>
                <c:pt idx="718">
                  <c:v>0.74927999999999995</c:v>
                </c:pt>
                <c:pt idx="719">
                  <c:v>0.80903000000000003</c:v>
                </c:pt>
                <c:pt idx="720">
                  <c:v>0.81157000000000001</c:v>
                </c:pt>
                <c:pt idx="721">
                  <c:v>0.82323999999999997</c:v>
                </c:pt>
                <c:pt idx="722">
                  <c:v>0.81886000000000003</c:v>
                </c:pt>
                <c:pt idx="723">
                  <c:v>0.82413000000000003</c:v>
                </c:pt>
                <c:pt idx="724">
                  <c:v>0.82203999999999999</c:v>
                </c:pt>
                <c:pt idx="725">
                  <c:v>0.82365999999999995</c:v>
                </c:pt>
                <c:pt idx="726">
                  <c:v>0.83389999999999997</c:v>
                </c:pt>
                <c:pt idx="727">
                  <c:v>0.82579999999999998</c:v>
                </c:pt>
                <c:pt idx="728">
                  <c:v>0.81435999999999997</c:v>
                </c:pt>
                <c:pt idx="729">
                  <c:v>0.82723000000000002</c:v>
                </c:pt>
                <c:pt idx="730">
                  <c:v>0.82394999999999996</c:v>
                </c:pt>
                <c:pt idx="731">
                  <c:v>0.82852000000000003</c:v>
                </c:pt>
                <c:pt idx="732">
                  <c:v>0.82533000000000001</c:v>
                </c:pt>
                <c:pt idx="733">
                  <c:v>0.81981000000000004</c:v>
                </c:pt>
                <c:pt idx="734">
                  <c:v>0.81991000000000003</c:v>
                </c:pt>
                <c:pt idx="735">
                  <c:v>0.82662999999999998</c:v>
                </c:pt>
                <c:pt idx="736">
                  <c:v>0.80447000000000002</c:v>
                </c:pt>
                <c:pt idx="737">
                  <c:v>0.81513999999999998</c:v>
                </c:pt>
                <c:pt idx="738">
                  <c:v>0.81525000000000003</c:v>
                </c:pt>
                <c:pt idx="739">
                  <c:v>0.83201999999999998</c:v>
                </c:pt>
                <c:pt idx="740">
                  <c:v>0.82286999999999999</c:v>
                </c:pt>
                <c:pt idx="741">
                  <c:v>0.81742000000000004</c:v>
                </c:pt>
                <c:pt idx="742">
                  <c:v>0.82174999999999998</c:v>
                </c:pt>
                <c:pt idx="743">
                  <c:v>0.82881000000000005</c:v>
                </c:pt>
                <c:pt idx="744">
                  <c:v>0.82343999999999995</c:v>
                </c:pt>
                <c:pt idx="745">
                  <c:v>0.81505000000000005</c:v>
                </c:pt>
                <c:pt idx="746">
                  <c:v>0.80589999999999995</c:v>
                </c:pt>
                <c:pt idx="747">
                  <c:v>0.80386999999999997</c:v>
                </c:pt>
                <c:pt idx="748">
                  <c:v>0.81391000000000002</c:v>
                </c:pt>
                <c:pt idx="749">
                  <c:v>0.82613000000000003</c:v>
                </c:pt>
                <c:pt idx="750">
                  <c:v>0.82604</c:v>
                </c:pt>
                <c:pt idx="751">
                  <c:v>0.81549000000000005</c:v>
                </c:pt>
                <c:pt idx="752">
                  <c:v>0.83045000000000002</c:v>
                </c:pt>
                <c:pt idx="753">
                  <c:v>0.82162999999999997</c:v>
                </c:pt>
                <c:pt idx="754">
                  <c:v>0.81691999999999998</c:v>
                </c:pt>
                <c:pt idx="755">
                  <c:v>0.82028000000000001</c:v>
                </c:pt>
                <c:pt idx="756">
                  <c:v>0.82218999999999998</c:v>
                </c:pt>
                <c:pt idx="757">
                  <c:v>0.81162000000000001</c:v>
                </c:pt>
                <c:pt idx="758">
                  <c:v>0.82921999999999996</c:v>
                </c:pt>
                <c:pt idx="759">
                  <c:v>0.82164000000000004</c:v>
                </c:pt>
                <c:pt idx="760">
                  <c:v>0.81776000000000004</c:v>
                </c:pt>
                <c:pt idx="761">
                  <c:v>0.82042000000000004</c:v>
                </c:pt>
                <c:pt idx="762">
                  <c:v>0.81542000000000003</c:v>
                </c:pt>
                <c:pt idx="763">
                  <c:v>0.81540000000000001</c:v>
                </c:pt>
                <c:pt idx="764">
                  <c:v>0.82577</c:v>
                </c:pt>
                <c:pt idx="765">
                  <c:v>0.81718000000000002</c:v>
                </c:pt>
                <c:pt idx="766">
                  <c:v>0.82025000000000003</c:v>
                </c:pt>
                <c:pt idx="767">
                  <c:v>0.82691000000000003</c:v>
                </c:pt>
                <c:pt idx="768">
                  <c:v>0.81406000000000001</c:v>
                </c:pt>
                <c:pt idx="769">
                  <c:v>0.75897999999999999</c:v>
                </c:pt>
                <c:pt idx="770">
                  <c:v>0.80318000000000001</c:v>
                </c:pt>
                <c:pt idx="771">
                  <c:v>0.80244000000000004</c:v>
                </c:pt>
                <c:pt idx="772">
                  <c:v>0.82716999999999996</c:v>
                </c:pt>
                <c:pt idx="773">
                  <c:v>0.83050000000000002</c:v>
                </c:pt>
                <c:pt idx="774">
                  <c:v>0.81766000000000005</c:v>
                </c:pt>
                <c:pt idx="775">
                  <c:v>0.82384000000000002</c:v>
                </c:pt>
                <c:pt idx="776">
                  <c:v>0.84057999999999999</c:v>
                </c:pt>
                <c:pt idx="777">
                  <c:v>0.82294</c:v>
                </c:pt>
                <c:pt idx="778">
                  <c:v>0.81781000000000004</c:v>
                </c:pt>
                <c:pt idx="779">
                  <c:v>0.83035999999999999</c:v>
                </c:pt>
                <c:pt idx="780">
                  <c:v>0.83703000000000005</c:v>
                </c:pt>
                <c:pt idx="781">
                  <c:v>0.83299000000000001</c:v>
                </c:pt>
                <c:pt idx="782">
                  <c:v>0.81957000000000002</c:v>
                </c:pt>
                <c:pt idx="783">
                  <c:v>0.83226</c:v>
                </c:pt>
                <c:pt idx="784">
                  <c:v>0.83945999999999998</c:v>
                </c:pt>
                <c:pt idx="785">
                  <c:v>0.82723999999999998</c:v>
                </c:pt>
                <c:pt idx="786">
                  <c:v>0.83636999999999995</c:v>
                </c:pt>
                <c:pt idx="787">
                  <c:v>0.82845999999999997</c:v>
                </c:pt>
                <c:pt idx="788">
                  <c:v>0.83377000000000001</c:v>
                </c:pt>
                <c:pt idx="789">
                  <c:v>0.83209</c:v>
                </c:pt>
                <c:pt idx="790">
                  <c:v>0.84087999999999996</c:v>
                </c:pt>
                <c:pt idx="791">
                  <c:v>0.82811000000000001</c:v>
                </c:pt>
                <c:pt idx="792">
                  <c:v>0.82742000000000004</c:v>
                </c:pt>
                <c:pt idx="793">
                  <c:v>0.83450999999999997</c:v>
                </c:pt>
                <c:pt idx="794">
                  <c:v>0.82957999999999998</c:v>
                </c:pt>
                <c:pt idx="795">
                  <c:v>0.82030999999999998</c:v>
                </c:pt>
                <c:pt idx="796">
                  <c:v>0.82569000000000004</c:v>
                </c:pt>
                <c:pt idx="797">
                  <c:v>0.82762000000000002</c:v>
                </c:pt>
                <c:pt idx="798">
                  <c:v>0.81220000000000003</c:v>
                </c:pt>
                <c:pt idx="799">
                  <c:v>0.81415999999999999</c:v>
                </c:pt>
                <c:pt idx="800">
                  <c:v>0.81923999999999997</c:v>
                </c:pt>
                <c:pt idx="801">
                  <c:v>0.82086000000000003</c:v>
                </c:pt>
                <c:pt idx="802">
                  <c:v>0.76883999999999997</c:v>
                </c:pt>
                <c:pt idx="803">
                  <c:v>0.82640000000000002</c:v>
                </c:pt>
              </c:numCache>
            </c:numRef>
          </c:yVal>
          <c:smooth val="0"/>
          <c:extLst>
            <c:ext xmlns:c16="http://schemas.microsoft.com/office/drawing/2014/chart" uri="{C3380CC4-5D6E-409C-BE32-E72D297353CC}">
              <c16:uniqueId val="{00000001-EFA7-4C3F-965E-A426AB4536E2}"/>
            </c:ext>
          </c:extLst>
        </c:ser>
        <c:dLbls>
          <c:showLegendKey val="0"/>
          <c:showVal val="0"/>
          <c:showCatName val="0"/>
          <c:showSerName val="0"/>
          <c:showPercent val="0"/>
          <c:showBubbleSize val="0"/>
        </c:dLbls>
        <c:axId val="63691728"/>
        <c:axId val="63665808"/>
      </c:scatterChart>
      <c:valAx>
        <c:axId val="63691728"/>
        <c:scaling>
          <c:orientation val="minMax"/>
          <c:max val="80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r>
                  <a:rPr lang="en-US" altLang="zh-CN" sz="1800" dirty="0"/>
                  <a:t>Training Epoch (kilo)</a:t>
                </a:r>
                <a:endParaRPr lang="zh-CN" altLang="en-US" sz="1800"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title>
        <c:numFmt formatCode="#,##0_);\(#,##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63665808"/>
        <c:crosses val="autoZero"/>
        <c:crossBetween val="midCat"/>
        <c:dispUnits>
          <c:builtInUnit val="thousands"/>
        </c:dispUnits>
      </c:valAx>
      <c:valAx>
        <c:axId val="63665808"/>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r>
                  <a:rPr lang="en-US" altLang="zh-CN" sz="1800" dirty="0"/>
                  <a:t>Average </a:t>
                </a:r>
                <a:r>
                  <a:rPr lang="en-US" altLang="zh-CN" sz="1800" dirty="0" err="1"/>
                  <a:t>QoE</a:t>
                </a:r>
                <a:endParaRPr lang="zh-CN" altLang="en-US" sz="1800"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63691728"/>
        <c:crosses val="autoZero"/>
        <c:crossBetween val="midCat"/>
        <c:majorUnit val="0.1"/>
      </c:valAx>
      <c:spPr>
        <a:noFill/>
        <a:ln>
          <a:noFill/>
        </a:ln>
        <a:effectLst/>
      </c:spPr>
    </c:plotArea>
    <c:legend>
      <c:legendPos val="r"/>
      <c:layout>
        <c:manualLayout>
          <c:xMode val="edge"/>
          <c:yMode val="edge"/>
          <c:x val="0.74251967784105977"/>
          <c:y val="0.56922098615110583"/>
          <c:w val="0.17483176276795512"/>
          <c:h val="0.1439330036917229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Bahnschrift Light SemiCondensed" panose="020B0502040204020203"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72604250332031"/>
          <c:y val="5.512006738813572E-2"/>
          <c:w val="0.75970391424095363"/>
          <c:h val="0.56669148587598395"/>
        </c:manualLayout>
      </c:layout>
      <c:barChart>
        <c:barDir val="col"/>
        <c:grouping val="clustered"/>
        <c:varyColors val="0"/>
        <c:ser>
          <c:idx val="0"/>
          <c:order val="0"/>
          <c:tx>
            <c:strRef>
              <c:f>Sheet1!$B$1</c:f>
              <c:strCache>
                <c:ptCount val="1"/>
                <c:pt idx="0">
                  <c:v>Metis+P</c:v>
                </c:pt>
              </c:strCache>
            </c:strRef>
          </c:tx>
          <c:spPr>
            <a:solidFill>
              <a:schemeClr val="accent2"/>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Sheet1!$B$2:$B$7</c:f>
              <c:numCache>
                <c:formatCode>0%</c:formatCode>
                <c:ptCount val="6"/>
                <c:pt idx="0">
                  <c:v>0.99665999999999999</c:v>
                </c:pt>
                <c:pt idx="1">
                  <c:v>1.00084</c:v>
                </c:pt>
                <c:pt idx="2">
                  <c:v>1.01139</c:v>
                </c:pt>
                <c:pt idx="3">
                  <c:v>0.99477000000000004</c:v>
                </c:pt>
                <c:pt idx="4">
                  <c:v>0.99436000000000002</c:v>
                </c:pt>
                <c:pt idx="5">
                  <c:v>1</c:v>
                </c:pt>
              </c:numCache>
            </c:numRef>
          </c:val>
          <c:extLst>
            <c:ext xmlns:c16="http://schemas.microsoft.com/office/drawing/2014/chart" uri="{C3380CC4-5D6E-409C-BE32-E72D297353CC}">
              <c16:uniqueId val="{00000000-6C32-490B-AA52-5309398506CD}"/>
            </c:ext>
          </c:extLst>
        </c:ser>
        <c:ser>
          <c:idx val="1"/>
          <c:order val="1"/>
          <c:tx>
            <c:strRef>
              <c:f>Sheet1!$C$1</c:f>
              <c:strCache>
                <c:ptCount val="1"/>
                <c:pt idx="0">
                  <c:v>Pensieve</c:v>
                </c:pt>
              </c:strCache>
            </c:strRef>
          </c:tx>
          <c:spPr>
            <a:solidFill>
              <a:schemeClr val="accent3"/>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Sheet1!$C$2:$C$7</c:f>
              <c:numCache>
                <c:formatCode>0%</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1-6C32-490B-AA52-5309398506CD}"/>
            </c:ext>
          </c:extLst>
        </c:ser>
        <c:ser>
          <c:idx val="2"/>
          <c:order val="2"/>
          <c:tx>
            <c:strRef>
              <c:f>Sheet1!$D$1</c:f>
              <c:strCache>
                <c:ptCount val="1"/>
                <c:pt idx="0">
                  <c:v>Metis+P+Oversample</c:v>
                </c:pt>
              </c:strCache>
            </c:strRef>
          </c:tx>
          <c:spPr>
            <a:solidFill>
              <a:schemeClr val="accent5"/>
            </a:solidFill>
            <a:ln w="19050">
              <a:solidFill>
                <a:schemeClr val="tx1"/>
              </a:solidFill>
            </a:ln>
            <a:effectLst/>
          </c:spPr>
          <c:invertIfNegative val="0"/>
          <c:cat>
            <c:strRef>
              <c:f>Sheet1!$A$2:$A$7</c:f>
              <c:strCache>
                <c:ptCount val="6"/>
                <c:pt idx="0">
                  <c:v>H-25th</c:v>
                </c:pt>
                <c:pt idx="1">
                  <c:v>H-avg</c:v>
                </c:pt>
                <c:pt idx="2">
                  <c:v>H-75th</c:v>
                </c:pt>
                <c:pt idx="3">
                  <c:v>F-25th</c:v>
                </c:pt>
                <c:pt idx="4">
                  <c:v>F-avg</c:v>
                </c:pt>
                <c:pt idx="5">
                  <c:v>F-75th</c:v>
                </c:pt>
              </c:strCache>
            </c:strRef>
          </c:cat>
          <c:val>
            <c:numRef>
              <c:f>Sheet1!$D$2:$D$7</c:f>
              <c:numCache>
                <c:formatCode>0%</c:formatCode>
                <c:ptCount val="6"/>
                <c:pt idx="0">
                  <c:v>1.01169</c:v>
                </c:pt>
                <c:pt idx="1">
                  <c:v>1.0060899999999999</c:v>
                </c:pt>
                <c:pt idx="2">
                  <c:v>1.0398700000000001</c:v>
                </c:pt>
                <c:pt idx="3">
                  <c:v>1.01515</c:v>
                </c:pt>
                <c:pt idx="4">
                  <c:v>1.01251</c:v>
                </c:pt>
                <c:pt idx="5">
                  <c:v>1.0034099999999999</c:v>
                </c:pt>
              </c:numCache>
            </c:numRef>
          </c:val>
          <c:extLst>
            <c:ext xmlns:c16="http://schemas.microsoft.com/office/drawing/2014/chart" uri="{C3380CC4-5D6E-409C-BE32-E72D297353CC}">
              <c16:uniqueId val="{00000002-6C32-490B-AA52-5309398506CD}"/>
            </c:ext>
          </c:extLst>
        </c:ser>
        <c:dLbls>
          <c:showLegendKey val="0"/>
          <c:showVal val="0"/>
          <c:showCatName val="0"/>
          <c:showSerName val="0"/>
          <c:showPercent val="0"/>
          <c:showBubbleSize val="0"/>
        </c:dLbls>
        <c:gapWidth val="219"/>
        <c:overlap val="-27"/>
        <c:axId val="1449094975"/>
        <c:axId val="1408623695"/>
      </c:barChart>
      <c:catAx>
        <c:axId val="1449094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408623695"/>
        <c:crosses val="autoZero"/>
        <c:auto val="1"/>
        <c:lblAlgn val="ctr"/>
        <c:lblOffset val="100"/>
        <c:noMultiLvlLbl val="0"/>
      </c:catAx>
      <c:valAx>
        <c:axId val="1408623695"/>
        <c:scaling>
          <c:orientation val="minMax"/>
          <c:max val="1.04"/>
          <c:min val="0.9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r>
                  <a:rPr lang="en-US" altLang="zh-CN" dirty="0"/>
                  <a:t>Normalized </a:t>
                </a:r>
                <a:r>
                  <a:rPr lang="en-US" altLang="zh-CN" dirty="0" err="1"/>
                  <a:t>QoE</a:t>
                </a:r>
                <a:endParaRPr lang="zh-CN" alt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449094975"/>
        <c:crosses val="autoZero"/>
        <c:crossBetween val="between"/>
      </c:valAx>
      <c:spPr>
        <a:noFill/>
        <a:ln>
          <a:noFill/>
        </a:ln>
        <a:effectLst/>
      </c:spPr>
    </c:plotArea>
    <c:legend>
      <c:legendPos val="b"/>
      <c:layout>
        <c:manualLayout>
          <c:xMode val="edge"/>
          <c:yMode val="edge"/>
          <c:x val="0.18526566524674479"/>
          <c:y val="0.76461969070559521"/>
          <c:w val="0.43140088413388028"/>
          <c:h val="0.2125134956167225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03804640471922"/>
          <c:y val="5.1315107519279729E-2"/>
          <c:w val="0.71292591907972802"/>
          <c:h val="0.52612779904747797"/>
        </c:manualLayout>
      </c:layout>
      <c:barChart>
        <c:barDir val="col"/>
        <c:grouping val="percentStacked"/>
        <c:varyColors val="0"/>
        <c:ser>
          <c:idx val="0"/>
          <c:order val="0"/>
          <c:tx>
            <c:strRef>
              <c:f>Sheet1!$B$1</c:f>
              <c:strCache>
                <c:ptCount val="1"/>
                <c:pt idx="0">
                  <c:v>300kbps</c:v>
                </c:pt>
              </c:strCache>
            </c:strRef>
          </c:tx>
          <c:spPr>
            <a:solidFill>
              <a:schemeClr val="accent1"/>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Sheet1!$B$2:$B$8</c:f>
              <c:numCache>
                <c:formatCode>General</c:formatCode>
                <c:ptCount val="7"/>
                <c:pt idx="0">
                  <c:v>0.21167</c:v>
                </c:pt>
                <c:pt idx="1">
                  <c:v>0.29053000000000001</c:v>
                </c:pt>
                <c:pt idx="2">
                  <c:v>0.36864999999999998</c:v>
                </c:pt>
                <c:pt idx="3">
                  <c:v>0.26239000000000001</c:v>
                </c:pt>
                <c:pt idx="4">
                  <c:v>0.36954999999999999</c:v>
                </c:pt>
                <c:pt idx="5">
                  <c:v>0.17745</c:v>
                </c:pt>
                <c:pt idx="6">
                  <c:v>0.17785000000000001</c:v>
                </c:pt>
              </c:numCache>
            </c:numRef>
          </c:val>
          <c:extLst>
            <c:ext xmlns:c16="http://schemas.microsoft.com/office/drawing/2014/chart" uri="{C3380CC4-5D6E-409C-BE32-E72D297353CC}">
              <c16:uniqueId val="{00000000-E4B8-4D37-9B3A-EC3B0B63DC0D}"/>
            </c:ext>
          </c:extLst>
        </c:ser>
        <c:ser>
          <c:idx val="1"/>
          <c:order val="1"/>
          <c:tx>
            <c:strRef>
              <c:f>Sheet1!$C$1</c:f>
              <c:strCache>
                <c:ptCount val="1"/>
                <c:pt idx="0">
                  <c:v>750kbps</c:v>
                </c:pt>
              </c:strCache>
            </c:strRef>
          </c:tx>
          <c:spPr>
            <a:solidFill>
              <a:schemeClr val="accent2"/>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Sheet1!$C$2:$C$8</c:f>
              <c:numCache>
                <c:formatCode>General</c:formatCode>
                <c:ptCount val="7"/>
                <c:pt idx="0">
                  <c:v>0.19836999999999999</c:v>
                </c:pt>
                <c:pt idx="1">
                  <c:v>0.31542999999999999</c:v>
                </c:pt>
                <c:pt idx="2">
                  <c:v>0.35060999999999998</c:v>
                </c:pt>
                <c:pt idx="3">
                  <c:v>0.35058</c:v>
                </c:pt>
                <c:pt idx="4">
                  <c:v>0.13755000000000001</c:v>
                </c:pt>
                <c:pt idx="5">
                  <c:v>0.47876000000000002</c:v>
                </c:pt>
                <c:pt idx="6">
                  <c:v>0.46823999999999999</c:v>
                </c:pt>
              </c:numCache>
            </c:numRef>
          </c:val>
          <c:extLst>
            <c:ext xmlns:c16="http://schemas.microsoft.com/office/drawing/2014/chart" uri="{C3380CC4-5D6E-409C-BE32-E72D297353CC}">
              <c16:uniqueId val="{00000001-E4B8-4D37-9B3A-EC3B0B63DC0D}"/>
            </c:ext>
          </c:extLst>
        </c:ser>
        <c:ser>
          <c:idx val="2"/>
          <c:order val="2"/>
          <c:tx>
            <c:strRef>
              <c:f>Sheet1!$D$1</c:f>
              <c:strCache>
                <c:ptCount val="1"/>
                <c:pt idx="0">
                  <c:v>1200kbps</c:v>
                </c:pt>
              </c:strCache>
            </c:strRef>
          </c:tx>
          <c:spPr>
            <a:solidFill>
              <a:schemeClr val="accent3"/>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Sheet1!$D$2:$D$8</c:f>
              <c:numCache>
                <c:formatCode>General</c:formatCode>
                <c:ptCount val="7"/>
                <c:pt idx="0">
                  <c:v>0.30302000000000001</c:v>
                </c:pt>
                <c:pt idx="1">
                  <c:v>0.23216000000000001</c:v>
                </c:pt>
                <c:pt idx="2">
                  <c:v>0.21346999999999999</c:v>
                </c:pt>
                <c:pt idx="3">
                  <c:v>0.24412</c:v>
                </c:pt>
                <c:pt idx="4">
                  <c:v>3.2980000000000002E-2</c:v>
                </c:pt>
                <c:pt idx="5">
                  <c:v>0</c:v>
                </c:pt>
                <c:pt idx="6">
                  <c:v>1.39E-3</c:v>
                </c:pt>
              </c:numCache>
            </c:numRef>
          </c:val>
          <c:extLst>
            <c:ext xmlns:c16="http://schemas.microsoft.com/office/drawing/2014/chart" uri="{C3380CC4-5D6E-409C-BE32-E72D297353CC}">
              <c16:uniqueId val="{00000002-E4B8-4D37-9B3A-EC3B0B63DC0D}"/>
            </c:ext>
          </c:extLst>
        </c:ser>
        <c:ser>
          <c:idx val="3"/>
          <c:order val="3"/>
          <c:tx>
            <c:strRef>
              <c:f>Sheet1!$E$1</c:f>
              <c:strCache>
                <c:ptCount val="1"/>
                <c:pt idx="0">
                  <c:v>1850kbps</c:v>
                </c:pt>
              </c:strCache>
            </c:strRef>
          </c:tx>
          <c:spPr>
            <a:solidFill>
              <a:schemeClr val="accent4"/>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Sheet1!$E$2:$E$8</c:f>
              <c:numCache>
                <c:formatCode>General</c:formatCode>
                <c:ptCount val="7"/>
                <c:pt idx="0">
                  <c:v>0.21265000000000001</c:v>
                </c:pt>
                <c:pt idx="1">
                  <c:v>0.12286</c:v>
                </c:pt>
                <c:pt idx="2">
                  <c:v>5.6079999999999998E-2</c:v>
                </c:pt>
                <c:pt idx="3">
                  <c:v>0.11262999999999999</c:v>
                </c:pt>
                <c:pt idx="4">
                  <c:v>0.35576000000000002</c:v>
                </c:pt>
                <c:pt idx="5">
                  <c:v>0.31881999999999999</c:v>
                </c:pt>
                <c:pt idx="6">
                  <c:v>0.32636999999999999</c:v>
                </c:pt>
              </c:numCache>
            </c:numRef>
          </c:val>
          <c:extLst>
            <c:ext xmlns:c16="http://schemas.microsoft.com/office/drawing/2014/chart" uri="{C3380CC4-5D6E-409C-BE32-E72D297353CC}">
              <c16:uniqueId val="{00000003-E4B8-4D37-9B3A-EC3B0B63DC0D}"/>
            </c:ext>
          </c:extLst>
        </c:ser>
        <c:ser>
          <c:idx val="4"/>
          <c:order val="4"/>
          <c:tx>
            <c:strRef>
              <c:f>Sheet1!$F$1</c:f>
              <c:strCache>
                <c:ptCount val="1"/>
                <c:pt idx="0">
                  <c:v>2850kbps</c:v>
                </c:pt>
              </c:strCache>
            </c:strRef>
          </c:tx>
          <c:spPr>
            <a:solidFill>
              <a:schemeClr val="accent5"/>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Sheet1!$F$2:$F$8</c:f>
              <c:numCache>
                <c:formatCode>General</c:formatCode>
                <c:ptCount val="7"/>
                <c:pt idx="0">
                  <c:v>6.1710000000000001E-2</c:v>
                </c:pt>
                <c:pt idx="1">
                  <c:v>3.6330000000000001E-2</c:v>
                </c:pt>
                <c:pt idx="2">
                  <c:v>1.1180000000000001E-2</c:v>
                </c:pt>
                <c:pt idx="3">
                  <c:v>3.0190000000000002E-2</c:v>
                </c:pt>
                <c:pt idx="4">
                  <c:v>7.51E-2</c:v>
                </c:pt>
                <c:pt idx="5">
                  <c:v>0</c:v>
                </c:pt>
                <c:pt idx="6">
                  <c:v>0</c:v>
                </c:pt>
              </c:numCache>
            </c:numRef>
          </c:val>
          <c:extLst>
            <c:ext xmlns:c16="http://schemas.microsoft.com/office/drawing/2014/chart" uri="{C3380CC4-5D6E-409C-BE32-E72D297353CC}">
              <c16:uniqueId val="{00000004-E4B8-4D37-9B3A-EC3B0B63DC0D}"/>
            </c:ext>
          </c:extLst>
        </c:ser>
        <c:ser>
          <c:idx val="5"/>
          <c:order val="5"/>
          <c:tx>
            <c:strRef>
              <c:f>Sheet1!$G$1</c:f>
              <c:strCache>
                <c:ptCount val="1"/>
                <c:pt idx="0">
                  <c:v>4300kbps</c:v>
                </c:pt>
              </c:strCache>
            </c:strRef>
          </c:tx>
          <c:spPr>
            <a:solidFill>
              <a:schemeClr val="accent6"/>
            </a:solidFill>
            <a:ln w="12700">
              <a:solidFill>
                <a:schemeClr val="tx1"/>
              </a:solidFill>
            </a:ln>
            <a:effectLst/>
          </c:spPr>
          <c:invertIfNegative val="0"/>
          <c:cat>
            <c:strRef>
              <c:f>Sheet1!$A$2:$A$8</c:f>
              <c:strCache>
                <c:ptCount val="7"/>
                <c:pt idx="0">
                  <c:v>BB</c:v>
                </c:pt>
                <c:pt idx="1">
                  <c:v>RB</c:v>
                </c:pt>
                <c:pt idx="2">
                  <c:v>FESTIVE</c:v>
                </c:pt>
                <c:pt idx="3">
                  <c:v>BOLA</c:v>
                </c:pt>
                <c:pt idx="4">
                  <c:v>rMPC</c:v>
                </c:pt>
                <c:pt idx="5">
                  <c:v>Metis+P</c:v>
                </c:pt>
                <c:pt idx="6">
                  <c:v>Pensieve</c:v>
                </c:pt>
              </c:strCache>
            </c:strRef>
          </c:cat>
          <c:val>
            <c:numRef>
              <c:f>Sheet1!$G$2:$G$8</c:f>
              <c:numCache>
                <c:formatCode>General</c:formatCode>
                <c:ptCount val="7"/>
                <c:pt idx="0">
                  <c:v>1.257E-2</c:v>
                </c:pt>
                <c:pt idx="1">
                  <c:v>2.6900000000000001E-3</c:v>
                </c:pt>
                <c:pt idx="2">
                  <c:v>0</c:v>
                </c:pt>
                <c:pt idx="3" formatCode="0.00E+00">
                  <c:v>8.4559400000000002E-5</c:v>
                </c:pt>
                <c:pt idx="4">
                  <c:v>2.9059999999999999E-2</c:v>
                </c:pt>
                <c:pt idx="5">
                  <c:v>2.496E-2</c:v>
                </c:pt>
                <c:pt idx="6">
                  <c:v>2.615E-2</c:v>
                </c:pt>
              </c:numCache>
            </c:numRef>
          </c:val>
          <c:extLst>
            <c:ext xmlns:c16="http://schemas.microsoft.com/office/drawing/2014/chart" uri="{C3380CC4-5D6E-409C-BE32-E72D297353CC}">
              <c16:uniqueId val="{00000005-E4B8-4D37-9B3A-EC3B0B63DC0D}"/>
            </c:ext>
          </c:extLst>
        </c:ser>
        <c:dLbls>
          <c:showLegendKey val="0"/>
          <c:showVal val="0"/>
          <c:showCatName val="0"/>
          <c:showSerName val="0"/>
          <c:showPercent val="0"/>
          <c:showBubbleSize val="0"/>
        </c:dLbls>
        <c:gapWidth val="50"/>
        <c:overlap val="100"/>
        <c:axId val="1152755727"/>
        <c:axId val="1430434879"/>
      </c:barChart>
      <c:catAx>
        <c:axId val="1152755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430434879"/>
        <c:crosses val="autoZero"/>
        <c:auto val="1"/>
        <c:lblAlgn val="ctr"/>
        <c:lblOffset val="100"/>
        <c:noMultiLvlLbl val="0"/>
      </c:catAx>
      <c:valAx>
        <c:axId val="1430434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r>
                  <a:rPr lang="en-US" altLang="zh-CN" dirty="0"/>
                  <a:t>Frequency</a:t>
                </a:r>
                <a:endParaRPr lang="zh-CN" alt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152755727"/>
        <c:crosses val="autoZero"/>
        <c:crossBetween val="between"/>
      </c:valAx>
      <c:spPr>
        <a:noFill/>
        <a:ln>
          <a:noFill/>
        </a:ln>
        <a:effectLst/>
      </c:spPr>
    </c:plotArea>
    <c:legend>
      <c:legendPos val="b"/>
      <c:layout>
        <c:manualLayout>
          <c:xMode val="edge"/>
          <c:yMode val="edge"/>
          <c:x val="1.153273272315386E-3"/>
          <c:y val="0.81077418290326275"/>
          <c:w val="0.90711072891467825"/>
          <c:h val="0.1892258170967372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95590079231998"/>
          <c:y val="6.9998573464983796E-2"/>
          <c:w val="0.53232378516186307"/>
          <c:h val="0.75979975494290897"/>
        </c:manualLayout>
      </c:layout>
      <c:barChart>
        <c:barDir val="col"/>
        <c:grouping val="clustered"/>
        <c:varyColors val="0"/>
        <c:ser>
          <c:idx val="1"/>
          <c:order val="0"/>
          <c:tx>
            <c:strRef>
              <c:f>Sheet1!$B$1</c:f>
              <c:strCache>
                <c:ptCount val="1"/>
                <c:pt idx="0">
                  <c:v>Data Mining</c:v>
                </c:pt>
              </c:strCache>
            </c:strRef>
          </c:tx>
          <c:spPr>
            <a:solidFill>
              <a:schemeClr val="accent2"/>
            </a:solidFill>
            <a:ln w="12700">
              <a:solidFill>
                <a:schemeClr val="tx1"/>
              </a:solidFill>
            </a:ln>
            <a:effectLst/>
          </c:spPr>
          <c:invertIfNegative val="0"/>
          <c:cat>
            <c:strRef>
              <c:f>Sheet1!$A$2:$A$6</c:f>
              <c:strCache>
                <c:ptCount val="5"/>
                <c:pt idx="0">
                  <c:v>Avg</c:v>
                </c:pt>
                <c:pt idx="1">
                  <c:v>p50</c:v>
                </c:pt>
                <c:pt idx="2">
                  <c:v>p75</c:v>
                </c:pt>
                <c:pt idx="3">
                  <c:v>p90</c:v>
                </c:pt>
                <c:pt idx="4">
                  <c:v>p99</c:v>
                </c:pt>
              </c:strCache>
            </c:strRef>
          </c:cat>
          <c:val>
            <c:numRef>
              <c:f>Sheet1!$B$2:$B$6</c:f>
              <c:numCache>
                <c:formatCode>0%</c:formatCode>
                <c:ptCount val="5"/>
                <c:pt idx="0">
                  <c:v>0.95</c:v>
                </c:pt>
                <c:pt idx="1">
                  <c:v>0.92081000000000002</c:v>
                </c:pt>
                <c:pt idx="2">
                  <c:v>0.92018</c:v>
                </c:pt>
                <c:pt idx="3">
                  <c:v>0.92112000000000005</c:v>
                </c:pt>
                <c:pt idx="4">
                  <c:v>0.96679999999999999</c:v>
                </c:pt>
              </c:numCache>
            </c:numRef>
          </c:val>
          <c:extLst>
            <c:ext xmlns:c16="http://schemas.microsoft.com/office/drawing/2014/chart" uri="{C3380CC4-5D6E-409C-BE32-E72D297353CC}">
              <c16:uniqueId val="{00000001-057B-4B51-A245-6D5C82CB7BF8}"/>
            </c:ext>
          </c:extLst>
        </c:ser>
        <c:ser>
          <c:idx val="0"/>
          <c:order val="1"/>
          <c:tx>
            <c:strRef>
              <c:f>Sheet1!$C$1</c:f>
              <c:strCache>
                <c:ptCount val="1"/>
                <c:pt idx="0">
                  <c:v>Web Search</c:v>
                </c:pt>
              </c:strCache>
            </c:strRef>
          </c:tx>
          <c:spPr>
            <a:solidFill>
              <a:schemeClr val="accent1"/>
            </a:solidFill>
            <a:ln w="12700">
              <a:solidFill>
                <a:schemeClr val="tx1"/>
              </a:solidFill>
            </a:ln>
            <a:effectLst/>
          </c:spPr>
          <c:invertIfNegative val="0"/>
          <c:cat>
            <c:strRef>
              <c:f>Sheet1!$A$2:$A$6</c:f>
              <c:strCache>
                <c:ptCount val="5"/>
                <c:pt idx="0">
                  <c:v>Avg</c:v>
                </c:pt>
                <c:pt idx="1">
                  <c:v>p50</c:v>
                </c:pt>
                <c:pt idx="2">
                  <c:v>p75</c:v>
                </c:pt>
                <c:pt idx="3">
                  <c:v>p90</c:v>
                </c:pt>
                <c:pt idx="4">
                  <c:v>p99</c:v>
                </c:pt>
              </c:strCache>
            </c:strRef>
          </c:cat>
          <c:val>
            <c:numRef>
              <c:f>Sheet1!$C$2:$C$6</c:f>
              <c:numCache>
                <c:formatCode>0%</c:formatCode>
                <c:ptCount val="5"/>
                <c:pt idx="0">
                  <c:v>0.98504999999999998</c:v>
                </c:pt>
                <c:pt idx="1">
                  <c:v>0.96457999999999999</c:v>
                </c:pt>
                <c:pt idx="2">
                  <c:v>0.94545999999999997</c:v>
                </c:pt>
                <c:pt idx="3">
                  <c:v>0.94952999999999999</c:v>
                </c:pt>
                <c:pt idx="4">
                  <c:v>0.98394000000000004</c:v>
                </c:pt>
              </c:numCache>
            </c:numRef>
          </c:val>
          <c:extLst>
            <c:ext xmlns:c16="http://schemas.microsoft.com/office/drawing/2014/chart" uri="{C3380CC4-5D6E-409C-BE32-E72D297353CC}">
              <c16:uniqueId val="{00000003-057B-4B51-A245-6D5C82CB7BF8}"/>
            </c:ext>
          </c:extLst>
        </c:ser>
        <c:dLbls>
          <c:showLegendKey val="0"/>
          <c:showVal val="0"/>
          <c:showCatName val="0"/>
          <c:showSerName val="0"/>
          <c:showPercent val="0"/>
          <c:showBubbleSize val="0"/>
        </c:dLbls>
        <c:gapWidth val="69"/>
        <c:overlap val="-27"/>
        <c:axId val="1824147856"/>
        <c:axId val="1513416768"/>
      </c:barChart>
      <c:catAx>
        <c:axId val="1824147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513416768"/>
        <c:crosses val="autoZero"/>
        <c:auto val="1"/>
        <c:lblAlgn val="ctr"/>
        <c:lblOffset val="100"/>
        <c:noMultiLvlLbl val="0"/>
      </c:catAx>
      <c:valAx>
        <c:axId val="1513416768"/>
        <c:scaling>
          <c:orientation val="minMax"/>
          <c:min val="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r>
                  <a:rPr lang="en-US" altLang="zh-CN" dirty="0"/>
                  <a:t>Normalized FCT</a:t>
                </a:r>
                <a:endParaRPr lang="zh-CN" alt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crossAx val="1824147856"/>
        <c:crosses val="autoZero"/>
        <c:crossBetween val="between"/>
      </c:valAx>
      <c:spPr>
        <a:noFill/>
        <a:ln>
          <a:noFill/>
        </a:ln>
        <a:effectLst/>
      </c:spPr>
    </c:plotArea>
    <c:legend>
      <c:legendPos val="r"/>
      <c:layout>
        <c:manualLayout>
          <c:xMode val="edge"/>
          <c:yMode val="edge"/>
          <c:x val="0.70562909190112799"/>
          <c:y val="0.37187863693590445"/>
          <c:w val="0.28851324389998273"/>
          <c:h val="0.2135681350579046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Bahnschrift Light SemiCondensed" panose="020B050204020402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Bahnschrift Light SemiCondensed" panose="020B0502040204020203"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9040" tIns="49521" rIns="99040" bIns="49521" rtlCol="0"/>
          <a:lstStyle>
            <a:lvl1pPr algn="l">
              <a:defRPr sz="1300"/>
            </a:lvl1pPr>
          </a:lstStyle>
          <a:p>
            <a:endParaRPr lang="zh-CN" altLang="en-US"/>
          </a:p>
        </p:txBody>
      </p:sp>
      <p:sp>
        <p:nvSpPr>
          <p:cNvPr id="3" name="Date Placeholder 2"/>
          <p:cNvSpPr>
            <a:spLocks noGrp="1"/>
          </p:cNvSpPr>
          <p:nvPr>
            <p:ph type="dt" idx="1"/>
          </p:nvPr>
        </p:nvSpPr>
        <p:spPr>
          <a:xfrm>
            <a:off x="4143589" y="0"/>
            <a:ext cx="3169920" cy="481727"/>
          </a:xfrm>
          <a:prstGeom prst="rect">
            <a:avLst/>
          </a:prstGeom>
        </p:spPr>
        <p:txBody>
          <a:bodyPr vert="horz" lIns="99040" tIns="49521" rIns="99040" bIns="49521" rtlCol="0"/>
          <a:lstStyle>
            <a:lvl1pPr algn="r">
              <a:defRPr sz="1300"/>
            </a:lvl1pPr>
          </a:lstStyle>
          <a:p>
            <a:fld id="{2B3FA8B3-3960-4E70-98CD-B9C4D7058CF1}" type="datetimeFigureOut">
              <a:rPr lang="zh-CN" altLang="en-US" smtClean="0"/>
              <a:t>2020/8/11</a:t>
            </a:fld>
            <a:endParaRPr lang="zh-CN" alt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0" tIns="49521" rIns="99040" bIns="49521" rtlCol="0" anchor="ctr"/>
          <a:lstStyle/>
          <a:p>
            <a:endParaRPr lang="zh-CN" alt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9040" tIns="49521" rIns="99040" bIns="49521"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1" y="9119475"/>
            <a:ext cx="3169920" cy="481726"/>
          </a:xfrm>
          <a:prstGeom prst="rect">
            <a:avLst/>
          </a:prstGeom>
        </p:spPr>
        <p:txBody>
          <a:bodyPr vert="horz" lIns="99040" tIns="49521" rIns="99040" bIns="49521" rtlCol="0" anchor="b"/>
          <a:lstStyle>
            <a:lvl1pPr algn="l">
              <a:defRPr sz="1300"/>
            </a:lvl1pPr>
          </a:lstStyle>
          <a:p>
            <a:endParaRPr lang="zh-CN" altLang="en-US"/>
          </a:p>
        </p:txBody>
      </p:sp>
      <p:sp>
        <p:nvSpPr>
          <p:cNvPr id="7" name="Slide Number Placeholder 6"/>
          <p:cNvSpPr>
            <a:spLocks noGrp="1"/>
          </p:cNvSpPr>
          <p:nvPr>
            <p:ph type="sldNum" sz="quarter" idx="5"/>
          </p:nvPr>
        </p:nvSpPr>
        <p:spPr>
          <a:xfrm>
            <a:off x="4143589" y="9119475"/>
            <a:ext cx="3169920" cy="481726"/>
          </a:xfrm>
          <a:prstGeom prst="rect">
            <a:avLst/>
          </a:prstGeom>
        </p:spPr>
        <p:txBody>
          <a:bodyPr vert="horz" lIns="99040" tIns="49521" rIns="99040" bIns="49521" rtlCol="0" anchor="b"/>
          <a:lstStyle>
            <a:lvl1pPr algn="r">
              <a:defRPr sz="1300"/>
            </a:lvl1pPr>
          </a:lstStyle>
          <a:p>
            <a:fld id="{802E3A13-C063-4FAA-AEA5-AB92D168973B}" type="slidenum">
              <a:rPr lang="zh-CN" altLang="en-US" smtClean="0"/>
              <a:t>‹#›</a:t>
            </a:fld>
            <a:endParaRPr lang="zh-CN" altLang="en-US"/>
          </a:p>
        </p:txBody>
      </p:sp>
    </p:spTree>
    <p:extLst>
      <p:ext uri="{BB962C8B-B14F-4D97-AF65-F5344CB8AC3E}">
        <p14:creationId xmlns:p14="http://schemas.microsoft.com/office/powerpoint/2010/main" val="340140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ltLang="zh-CN" dirty="0"/>
              <a:t>[Click]</a:t>
            </a:r>
          </a:p>
          <a:p>
            <a:endParaRPr lang="en-US" altLang="zh-CN" dirty="0"/>
          </a:p>
          <a:p>
            <a:r>
              <a:rPr lang="en-US" altLang="zh-CN" dirty="0"/>
              <a:t>Hello everyone, I’m </a:t>
            </a:r>
            <a:r>
              <a:rPr lang="en-US" altLang="zh-CN" dirty="0" err="1"/>
              <a:t>Zili</a:t>
            </a:r>
            <a:r>
              <a:rPr lang="en-US" altLang="zh-CN" dirty="0"/>
              <a:t> from Tsinghua University. I’ll be presenting our work “Interpreting deep learning-based networking systems”. This is a joint work with </a:t>
            </a:r>
            <a:r>
              <a:rPr lang="en-US" altLang="zh-CN" dirty="0" err="1"/>
              <a:t>Minhu</a:t>
            </a:r>
            <a:r>
              <a:rPr lang="en-US" altLang="zh-CN" dirty="0"/>
              <a:t>, </a:t>
            </a:r>
            <a:r>
              <a:rPr lang="en-US" altLang="zh-CN" dirty="0" err="1"/>
              <a:t>Jiasong</a:t>
            </a:r>
            <a:r>
              <a:rPr lang="en-US" altLang="zh-CN" dirty="0"/>
              <a:t>, </a:t>
            </a:r>
            <a:r>
              <a:rPr lang="en-US" altLang="zh-CN" dirty="0" err="1"/>
              <a:t>Mingwei</a:t>
            </a:r>
            <a:r>
              <a:rPr lang="en-US" altLang="zh-CN" dirty="0"/>
              <a:t> from Tsinghua, </a:t>
            </a:r>
            <a:r>
              <a:rPr lang="en-US" altLang="zh-CN" dirty="0" err="1"/>
              <a:t>Hongzi</a:t>
            </a:r>
            <a:r>
              <a:rPr lang="en-US" altLang="zh-CN" dirty="0"/>
              <a:t> from MIT, and </a:t>
            </a:r>
            <a:r>
              <a:rPr lang="en-US" altLang="zh-CN" dirty="0" err="1"/>
              <a:t>Hongxin</a:t>
            </a:r>
            <a:r>
              <a:rPr lang="en-US" altLang="zh-CN" dirty="0"/>
              <a:t> from Clemson. </a:t>
            </a:r>
            <a:endParaRPr lang="zh-CN" altLang="en-US" dirty="0"/>
          </a:p>
        </p:txBody>
      </p:sp>
      <p:sp>
        <p:nvSpPr>
          <p:cNvPr id="4" name="Slide Number Placeholder 3"/>
          <p:cNvSpPr>
            <a:spLocks noGrp="1"/>
          </p:cNvSpPr>
          <p:nvPr>
            <p:ph type="sldNum" sz="quarter" idx="10"/>
          </p:nvPr>
        </p:nvSpPr>
        <p:spPr/>
        <p:txBody>
          <a:bodyPr/>
          <a:lstStyle/>
          <a:p>
            <a:fld id="{802E3A13-C063-4FAA-AEA5-AB92D168973B}" type="slidenum">
              <a:rPr lang="zh-CN" altLang="en-US" smtClean="0"/>
              <a:t>1</a:t>
            </a:fld>
            <a:endParaRPr lang="zh-CN" altLang="en-US"/>
          </a:p>
        </p:txBody>
      </p:sp>
    </p:spTree>
    <p:extLst>
      <p:ext uri="{BB962C8B-B14F-4D97-AF65-F5344CB8AC3E}">
        <p14:creationId xmlns:p14="http://schemas.microsoft.com/office/powerpoint/2010/main" val="1732001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know that DNNs are difficult to design, deploy, debug and ad-hoc adjust from the view of network operators…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12</a:t>
            </a:fld>
            <a:endParaRPr lang="zh-CN" altLang="en-US"/>
          </a:p>
        </p:txBody>
      </p:sp>
    </p:spTree>
    <p:extLst>
      <p:ext uri="{BB962C8B-B14F-4D97-AF65-F5344CB8AC3E}">
        <p14:creationId xmlns:p14="http://schemas.microsoft.com/office/powerpoint/2010/main" val="157519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and the root cause is network operators could not understand why deep neural networks make such decisions.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13</a:t>
            </a:fld>
            <a:endParaRPr lang="zh-CN" altLang="en-US"/>
          </a:p>
        </p:txBody>
      </p:sp>
    </p:spTree>
    <p:extLst>
      <p:ext uri="{BB962C8B-B14F-4D97-AF65-F5344CB8AC3E}">
        <p14:creationId xmlns:p14="http://schemas.microsoft.com/office/powerpoint/2010/main" val="271176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moreover, it could becomes more and more difficult to understand. The application of DNNs in networking systems is still at a preliminary stage: the first successful application of DNN in </a:t>
            </a:r>
            <a:r>
              <a:rPr lang="en-US" altLang="zh-CN" dirty="0" err="1"/>
              <a:t>sigcomm</a:t>
            </a:r>
            <a:r>
              <a:rPr lang="en-US" altLang="zh-CN" dirty="0"/>
              <a:t> was published just 3 years ago. So let’s see what happened to other communities that using deep learning earlier than us. </a:t>
            </a:r>
          </a:p>
          <a:p>
            <a:endParaRPr lang="en-US" altLang="zh-CN" dirty="0"/>
          </a:p>
          <a:p>
            <a:r>
              <a:rPr lang="en-US" altLang="zh-CN" dirty="0"/>
              <a:t>[Click]</a:t>
            </a:r>
          </a:p>
          <a:p>
            <a:endParaRPr lang="en-US" altLang="zh-CN" dirty="0"/>
          </a:p>
          <a:p>
            <a:r>
              <a:rPr lang="en-US" altLang="zh-CN" dirty="0"/>
              <a:t>For example, the natural language processing. We can see that the number of parameters of language models has been keeping growing exponentially in recent years, from millions of parameters to billions of parameters. And the recently released GPT-3 model even reached a surprising number of 175 billion parameters. With the similar development from the other communities, larger DNNs in networking systems in the future will further aggravate those problems.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14</a:t>
            </a:fld>
            <a:endParaRPr lang="zh-CN" altLang="en-US"/>
          </a:p>
        </p:txBody>
      </p:sp>
    </p:spTree>
    <p:extLst>
      <p:ext uri="{BB962C8B-B14F-4D97-AF65-F5344CB8AC3E}">
        <p14:creationId xmlns:p14="http://schemas.microsoft.com/office/powerpoint/2010/main" val="255960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if we can interpret the behaviors of deep learning-based networking systems, and speculate how and why they make such decisions?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15</a:t>
            </a:fld>
            <a:endParaRPr lang="zh-CN" altLang="en-US"/>
          </a:p>
        </p:txBody>
      </p:sp>
    </p:spTree>
    <p:extLst>
      <p:ext uri="{BB962C8B-B14F-4D97-AF65-F5344CB8AC3E}">
        <p14:creationId xmlns:p14="http://schemas.microsoft.com/office/powerpoint/2010/main" val="15324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I’m going to introduce Metis, a general framework that provides interpretability for networking systems, and therefore sheds light on the problems above.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16</a:t>
            </a:fld>
            <a:endParaRPr lang="zh-CN" altLang="en-US"/>
          </a:p>
        </p:txBody>
      </p:sp>
    </p:spTree>
    <p:extLst>
      <p:ext uri="{BB962C8B-B14F-4D97-AF65-F5344CB8AC3E}">
        <p14:creationId xmlns:p14="http://schemas.microsoft.com/office/powerpoint/2010/main" val="422580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here is a challenge: as we can see, there are many scenarios under the umbrella of networking systems, how can we interpret those diverse systems? Are there </a:t>
            </a:r>
            <a:r>
              <a:rPr lang="en-US" altLang="zh-CN"/>
              <a:t>any similarities </a:t>
            </a:r>
            <a:r>
              <a:rPr lang="en-US" altLang="zh-CN" dirty="0"/>
              <a:t>among them?</a:t>
            </a:r>
          </a:p>
          <a:p>
            <a:endParaRPr lang="en-US" altLang="zh-CN" dirty="0"/>
          </a:p>
          <a:p>
            <a:r>
              <a:rPr lang="en-US" altLang="zh-CN" dirty="0"/>
              <a:t>[Click]</a:t>
            </a:r>
          </a:p>
          <a:p>
            <a:endParaRPr lang="en-US" altLang="zh-CN" dirty="0"/>
          </a:p>
          <a:p>
            <a:r>
              <a:rPr lang="en-US" altLang="zh-CN" dirty="0"/>
              <a:t>Our observation is that we can briefly categorize them into two types: local systems and global systems. Local systems collect information locally and make decisions for one instance only, such as congestion control agents on end-devices. Global systems aggregate information across the network and make global planning for multiple instances, such as the software-defined network controller.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17</a:t>
            </a:fld>
            <a:endParaRPr lang="zh-CN" altLang="en-US"/>
          </a:p>
        </p:txBody>
      </p:sp>
    </p:spTree>
    <p:extLst>
      <p:ext uri="{BB962C8B-B14F-4D97-AF65-F5344CB8AC3E}">
        <p14:creationId xmlns:p14="http://schemas.microsoft.com/office/powerpoint/2010/main" val="172569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local systems, we find that existing policies are usually rule-based with a simple decision logic. Therefore, our solution is to convert the neural networks inside those local systems into simpler and self-interpretable models.</a:t>
            </a:r>
          </a:p>
          <a:p>
            <a:endParaRPr lang="en-US" altLang="zh-CN" dirty="0"/>
          </a:p>
          <a:p>
            <a:r>
              <a:rPr lang="en-US" altLang="zh-CN" dirty="0"/>
              <a:t>[Click]</a:t>
            </a:r>
          </a:p>
          <a:p>
            <a:endParaRPr lang="en-US" altLang="zh-CN" dirty="0"/>
          </a:p>
          <a:p>
            <a:r>
              <a:rPr lang="en-US" altLang="zh-CN" dirty="0"/>
              <a:t>According to the recent advances in the machine learning community, there are many candidate models that could be the target of the conversion.</a:t>
            </a:r>
          </a:p>
          <a:p>
            <a:endParaRPr lang="en-US" altLang="zh-CN" dirty="0"/>
          </a:p>
          <a:p>
            <a:r>
              <a:rPr lang="en-US" altLang="zh-CN" dirty="0"/>
              <a:t>[Click]</a:t>
            </a:r>
          </a:p>
          <a:p>
            <a:endParaRPr lang="en-US" altLang="zh-CN" dirty="0"/>
          </a:p>
          <a:p>
            <a:r>
              <a:rPr lang="en-US" altLang="zh-CN" dirty="0"/>
              <a:t>Our design choice is to convert those policies to decision trees. The first reason is that decision trees are non-parametric and can represent very complex policies by design. The second reason is that decision trees are lightweight enough for networking systems, which we will later demonstrate. Moreover, the structure of decision trees also resembles the rule-based essence of local systems, such as the routing table.</a:t>
            </a:r>
          </a:p>
          <a:p>
            <a:endParaRPr lang="en-US" altLang="zh-CN" dirty="0"/>
          </a:p>
          <a:p>
            <a:r>
              <a:rPr lang="en-US" altLang="zh-CN" dirty="0"/>
              <a:t>[Click]</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Therefore, we adopt a conversion method based on a teacher-student learning process. Operators still need to train a DNN first. The high-level idea of the conversion is that the DNN acts as the 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generates input-output samples to construct the decision boundary in the state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decision tree is therefore constructed according to the samples of the DNN. And for more algorithm details, please refer to our paper.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18</a:t>
            </a:fld>
            <a:endParaRPr lang="zh-CN" altLang="en-US"/>
          </a:p>
        </p:txBody>
      </p:sp>
    </p:spTree>
    <p:extLst>
      <p:ext uri="{BB962C8B-B14F-4D97-AF65-F5344CB8AC3E}">
        <p14:creationId xmlns:p14="http://schemas.microsoft.com/office/powerpoint/2010/main" val="68459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For global systems, our observation is that we can formulate many of them with hypergraphs. So what’s a hypergraph?</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a traditional graph, an edge connects two vertices. And in a hypergraph, a hyperedge can cover multiple vertices.</a:t>
            </a:r>
          </a:p>
        </p:txBody>
      </p:sp>
      <p:sp>
        <p:nvSpPr>
          <p:cNvPr id="4" name="灯片编号占位符 3"/>
          <p:cNvSpPr>
            <a:spLocks noGrp="1"/>
          </p:cNvSpPr>
          <p:nvPr>
            <p:ph type="sldNum" sz="quarter" idx="5"/>
          </p:nvPr>
        </p:nvSpPr>
        <p:spPr/>
        <p:txBody>
          <a:bodyPr/>
          <a:lstStyle/>
          <a:p>
            <a:fld id="{802E3A13-C063-4FAA-AEA5-AB92D168973B}" type="slidenum">
              <a:rPr lang="zh-CN" altLang="en-US" smtClean="0"/>
              <a:t>19</a:t>
            </a:fld>
            <a:endParaRPr lang="zh-CN" altLang="en-US"/>
          </a:p>
        </p:txBody>
      </p:sp>
    </p:spTree>
    <p:extLst>
      <p:ext uri="{BB962C8B-B14F-4D97-AF65-F5344CB8AC3E}">
        <p14:creationId xmlns:p14="http://schemas.microsoft.com/office/powerpoint/2010/main" val="2029564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So why can many global systems be formulated into hypergraphs? We find two outstanding features of global systems: graph-structured inputs or outputs, and the bivariate mapping.</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Graph-structured input/output means that the inputs or outputs of global systems are graph-structured, such as the network topology. For example, in the routing results of a deep learning-based routing optimizer, we can formulate the interaction between routing paths and links as the relationship between hyperedges and vertices.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Bivariate mapping means that the global system constructs a mapping between two variables, such as allocating resources to requests. In such case, the two variables can therefore be formulated as node and hyperedge.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20</a:t>
            </a:fld>
            <a:endParaRPr lang="zh-CN" altLang="en-US"/>
          </a:p>
        </p:txBody>
      </p:sp>
    </p:spTree>
    <p:extLst>
      <p:ext uri="{BB962C8B-B14F-4D97-AF65-F5344CB8AC3E}">
        <p14:creationId xmlns:p14="http://schemas.microsoft.com/office/powerpoint/2010/main" val="199841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With the hypergraph formulation, the next step is to find out which connection between hyperedge and node is critical to the optimization result. In the interest of time, I can’t go into the details.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high level concept is that we calculate the importance of every connection in the hypergraph to the optimization goal. Network operators can therefore use these information to understand why DNNs make such decisions. </a:t>
            </a:r>
            <a:r>
              <a:rPr lang="en-US" altLang="zh-CN" dirty="0"/>
              <a:t>And to make sure that the interpretation results could be understood by operators, we have three metric to measure when calculating the importance of each connection.</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dirty="0"/>
              <a:t>[Click]</a:t>
            </a:r>
          </a:p>
          <a:p>
            <a:endParaRPr lang="en-US" altLang="zh-CN" dirty="0"/>
          </a:p>
          <a:p>
            <a:r>
              <a:rPr lang="en-US" altLang="zh-CN" sz="1200" b="0" i="0" u="none" strike="noStrike" kern="1200" baseline="0" dirty="0">
                <a:solidFill>
                  <a:schemeClr val="tx1"/>
                </a:solidFill>
                <a:latin typeface="+mn-lt"/>
                <a:ea typeface="+mn-ea"/>
                <a:cs typeface="+mn-cs"/>
              </a:rPr>
              <a:t>The first metric is the performance degradation. The critical connections found by Metis should be those connections that have a great influence on the output of the networking system.</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second metric is the interpretation conciseness. Usually the number of interpretations that humans can understand is budgeted. Therefore, the number of critical connections should also be concise enough to be understandable for network operators.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dirty="0"/>
              <a:t>And the final metric is the determinism, that is to say, we </a:t>
            </a:r>
            <a:r>
              <a:rPr lang="en-US" altLang="zh-CN"/>
              <a:t>expect each </a:t>
            </a:r>
            <a:r>
              <a:rPr lang="en-US" altLang="zh-CN" dirty="0"/>
              <a:t>connection to be either critical or not critical. </a:t>
            </a:r>
            <a:r>
              <a:rPr lang="en-US" altLang="zh-CN" sz="1200" b="0" i="0" u="none" strike="noStrike" kern="1200" baseline="0" dirty="0">
                <a:solidFill>
                  <a:schemeClr val="tx1"/>
                </a:solidFill>
                <a:latin typeface="+mn-lt"/>
                <a:ea typeface="+mn-ea"/>
                <a:cs typeface="+mn-cs"/>
              </a:rPr>
              <a:t>Otherwise, the crafty agent will learn to allocate all connections with the same importance and generate meaningless interpretations.</a:t>
            </a:r>
            <a:endParaRPr lang="en-US" altLang="zh-CN"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21</a:t>
            </a:fld>
            <a:endParaRPr lang="zh-CN" altLang="en-US"/>
          </a:p>
        </p:txBody>
      </p:sp>
    </p:spTree>
    <p:extLst>
      <p:ext uri="{BB962C8B-B14F-4D97-AF65-F5344CB8AC3E}">
        <p14:creationId xmlns:p14="http://schemas.microsoft.com/office/powerpoint/2010/main" val="63491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talking about the interpretation, let’s first give a quick look at the existing deep learning-based networking systems. With the emergence of deep learning, many networking systems start to employ deep learning algorithms, and some are even being deployed in the industrial applications. </a:t>
            </a:r>
          </a:p>
          <a:p>
            <a:endParaRPr lang="en-US" altLang="zh-CN" dirty="0"/>
          </a:p>
          <a:p>
            <a:r>
              <a:rPr lang="en-US" altLang="zh-CN" dirty="0"/>
              <a:t>[Click]</a:t>
            </a:r>
          </a:p>
          <a:p>
            <a:endParaRPr lang="en-US" altLang="zh-CN" dirty="0"/>
          </a:p>
          <a:p>
            <a:r>
              <a:rPr lang="en-US" altLang="zh-CN" dirty="0"/>
              <a:t>And the reason is quite straightforward. Deep neural networks can offer much higher performance than heuristic algorithms. These work has performance improvements of around 30% on average.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a:t>
            </a:fld>
            <a:endParaRPr lang="zh-CN" altLang="en-US"/>
          </a:p>
        </p:txBody>
      </p:sp>
    </p:spTree>
    <p:extLst>
      <p:ext uri="{BB962C8B-B14F-4D97-AF65-F5344CB8AC3E}">
        <p14:creationId xmlns:p14="http://schemas.microsoft.com/office/powerpoint/2010/main" val="4021929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I’ll show you a wide range of experiments that we did. We implement Metis onto three deep learning-based networking systems, including </a:t>
            </a:r>
            <a:r>
              <a:rPr lang="en-US" altLang="zh-CN" dirty="0" err="1"/>
              <a:t>Pensieve</a:t>
            </a:r>
            <a:r>
              <a:rPr lang="en-US" altLang="zh-CN" dirty="0"/>
              <a:t>, an adaptive bitrate system, </a:t>
            </a:r>
            <a:r>
              <a:rPr lang="en-US" altLang="zh-CN" dirty="0" err="1"/>
              <a:t>AuTO</a:t>
            </a:r>
            <a:r>
              <a:rPr lang="en-US" altLang="zh-CN" dirty="0"/>
              <a:t>, a switch flow scheduling system, and </a:t>
            </a:r>
            <a:r>
              <a:rPr lang="en-US" altLang="zh-CN" dirty="0" err="1"/>
              <a:t>RouteNet</a:t>
            </a:r>
            <a:r>
              <a:rPr lang="en-US" altLang="zh-CN" dirty="0"/>
              <a:t>, a network optimization system for software defined networking. Two of them are local systems, and the remaining one is a global system. </a:t>
            </a:r>
          </a:p>
          <a:p>
            <a:endParaRPr lang="en-US" altLang="zh-CN" dirty="0"/>
          </a:p>
          <a:p>
            <a:r>
              <a:rPr lang="en-US" altLang="zh-CN" dirty="0"/>
              <a:t>[Click]</a:t>
            </a:r>
          </a:p>
          <a:p>
            <a:endParaRPr lang="en-US" altLang="zh-CN" dirty="0"/>
          </a:p>
          <a:p>
            <a:r>
              <a:rPr lang="en-US" altLang="zh-CN" dirty="0"/>
              <a:t>The interpretations of </a:t>
            </a:r>
            <a:r>
              <a:rPr lang="en-US" altLang="zh-CN" dirty="0" err="1"/>
              <a:t>Pensieve</a:t>
            </a:r>
            <a:r>
              <a:rPr lang="en-US" altLang="zh-CN" dirty="0"/>
              <a:t>, as presented on the slide, is a decision tree. We can clearly see the decision logic of </a:t>
            </a:r>
            <a:r>
              <a:rPr lang="en-US" altLang="zh-CN" dirty="0" err="1"/>
              <a:t>Pensieve</a:t>
            </a:r>
            <a:r>
              <a:rPr lang="en-US" altLang="zh-CN" dirty="0"/>
              <a:t>: </a:t>
            </a:r>
          </a:p>
          <a:p>
            <a:endParaRPr lang="en-US" altLang="zh-CN" dirty="0"/>
          </a:p>
          <a:p>
            <a:r>
              <a:rPr lang="en-US" altLang="zh-CN" dirty="0"/>
              <a:t>[Click]</a:t>
            </a:r>
          </a:p>
          <a:p>
            <a:endParaRPr lang="en-US" altLang="zh-CN" dirty="0"/>
          </a:p>
          <a:p>
            <a:r>
              <a:rPr lang="en-US" altLang="zh-CN" dirty="0"/>
              <a:t>On the top two layers, Pensieve first classifies inputs based on the last chunk bitrate, or </a:t>
            </a:r>
            <a:r>
              <a:rPr lang="en-US" altLang="zh-CN" dirty="0" err="1"/>
              <a:t>r^t</a:t>
            </a:r>
            <a:r>
              <a:rPr lang="en-US" altLang="zh-CN" dirty="0"/>
              <a:t>, which is different from existing methods. Metis discovers that the information contained in the </a:t>
            </a:r>
            <a:r>
              <a:rPr lang="en-US" altLang="zh-CN" dirty="0" err="1"/>
              <a:t>r^t</a:t>
            </a:r>
            <a:r>
              <a:rPr lang="en-US" altLang="zh-CN" dirty="0"/>
              <a:t> affects the performance significantly.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Later, Pensieve makes decisions based on buffer and throughput similar to existing heuristics. For interpretations of other systems, please refer to our paper.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22</a:t>
            </a:fld>
            <a:endParaRPr lang="zh-CN" altLang="en-US"/>
          </a:p>
        </p:txBody>
      </p:sp>
    </p:spTree>
    <p:extLst>
      <p:ext uri="{BB962C8B-B14F-4D97-AF65-F5344CB8AC3E}">
        <p14:creationId xmlns:p14="http://schemas.microsoft.com/office/powerpoint/2010/main" val="148483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further show how Metis addresses the problems introduced in the first part of this talk. As we interpreted before, Metis finds that </a:t>
            </a:r>
            <a:r>
              <a:rPr lang="en-US" altLang="zh-CN" dirty="0" err="1"/>
              <a:t>Pensieve</a:t>
            </a:r>
            <a:r>
              <a:rPr lang="en-US" altLang="zh-CN" dirty="0"/>
              <a:t> significantly relies on the last chunk bitrate, or the </a:t>
            </a:r>
            <a:r>
              <a:rPr lang="en-US" altLang="zh-CN" dirty="0" err="1"/>
              <a:t>r^t</a:t>
            </a:r>
            <a:r>
              <a:rPr lang="en-US" altLang="zh-CN" dirty="0"/>
              <a:t>, when making decisions. To utilize this observation, </a:t>
            </a:r>
            <a:r>
              <a:rPr lang="en-US" altLang="zh-CN" sz="1200" b="0" i="0" u="none" strike="noStrike" kern="1200" baseline="0" dirty="0">
                <a:solidFill>
                  <a:schemeClr val="tx1"/>
                </a:solidFill>
                <a:latin typeface="+mn-lt"/>
                <a:ea typeface="+mn-ea"/>
                <a:cs typeface="+mn-cs"/>
              </a:rPr>
              <a:t>we modify the DNN structure of </a:t>
            </a:r>
            <a:r>
              <a:rPr lang="en-US" altLang="zh-CN" sz="1200" b="0" i="0" u="none" strike="noStrike" kern="1200" baseline="0" dirty="0" err="1">
                <a:solidFill>
                  <a:schemeClr val="tx1"/>
                </a:solidFill>
                <a:latin typeface="+mn-lt"/>
                <a:ea typeface="+mn-ea"/>
                <a:cs typeface="+mn-cs"/>
              </a:rPr>
              <a:t>Pensieve</a:t>
            </a:r>
            <a:r>
              <a:rPr lang="en-US" altLang="zh-CN" sz="1200" b="0" i="0" u="none" strike="noStrike" kern="1200" baseline="0" dirty="0">
                <a:solidFill>
                  <a:schemeClr val="tx1"/>
                </a:solidFill>
                <a:latin typeface="+mn-lt"/>
                <a:ea typeface="+mn-ea"/>
                <a:cs typeface="+mn-cs"/>
              </a:rPr>
              <a:t> to enlarge the influence of </a:t>
            </a:r>
            <a:r>
              <a:rPr lang="en-US" altLang="zh-CN" sz="1200" b="0" i="0" u="none" strike="noStrike" kern="1200" baseline="0" dirty="0" err="1">
                <a:solidFill>
                  <a:schemeClr val="tx1"/>
                </a:solidFill>
                <a:latin typeface="+mn-lt"/>
                <a:ea typeface="+mn-ea"/>
                <a:cs typeface="+mn-cs"/>
              </a:rPr>
              <a:t>r^t</a:t>
            </a:r>
            <a:r>
              <a:rPr lang="en-US" altLang="zh-CN" sz="1200" b="0" i="0" u="none" strike="noStrike" kern="1200" baseline="0" dirty="0">
                <a:solidFill>
                  <a:schemeClr val="tx1"/>
                </a:solidFill>
                <a:latin typeface="+mn-lt"/>
                <a:ea typeface="+mn-ea"/>
                <a:cs typeface="+mn-cs"/>
              </a:rPr>
              <a:t> on the output result.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concatenate the </a:t>
            </a:r>
            <a:r>
              <a:rPr lang="en-US" altLang="zh-CN" sz="1200" b="0" i="0" u="none" strike="noStrike" kern="1200" baseline="0" dirty="0" err="1">
                <a:solidFill>
                  <a:schemeClr val="tx1"/>
                </a:solidFill>
                <a:latin typeface="+mn-lt"/>
                <a:ea typeface="+mn-ea"/>
                <a:cs typeface="+mn-cs"/>
              </a:rPr>
              <a:t>r^t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to the output layer so that it can affect the prediction result more directly. After putting </a:t>
            </a:r>
            <a:r>
              <a:rPr lang="en-US" altLang="zh-CN" sz="1200" b="0" i="0" u="none" strike="noStrike" kern="1200" baseline="0" dirty="0" err="1">
                <a:solidFill>
                  <a:schemeClr val="tx1"/>
                </a:solidFill>
                <a:latin typeface="+mn-lt"/>
                <a:ea typeface="+mn-ea"/>
                <a:cs typeface="+mn-cs"/>
              </a:rPr>
              <a:t>r^t</a:t>
            </a:r>
            <a:r>
              <a:rPr lang="en-US" altLang="zh-CN" sz="1200" b="0" i="0" u="none" strike="noStrike" kern="1200" baseline="0" dirty="0">
                <a:solidFill>
                  <a:schemeClr val="tx1"/>
                </a:solidFill>
                <a:latin typeface="+mn-lt"/>
                <a:ea typeface="+mn-ea"/>
                <a:cs typeface="+mn-cs"/>
              </a:rPr>
              <a:t> nearer to the output layer, the modified DNN will focus on that significant feature. We evaluate the quality of experience, or QoE, of two models.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From the curves of the original model and the modified model, we can see that the modification improves both the training speed and the final QoE.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23</a:t>
            </a:fld>
            <a:endParaRPr lang="zh-CN" altLang="en-US"/>
          </a:p>
        </p:txBody>
      </p:sp>
    </p:spTree>
    <p:extLst>
      <p:ext uri="{BB962C8B-B14F-4D97-AF65-F5344CB8AC3E}">
        <p14:creationId xmlns:p14="http://schemas.microsoft.com/office/powerpoint/2010/main" val="289526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case is how Metis helps operators to debug </a:t>
            </a:r>
            <a:r>
              <a:rPr lang="en-US" altLang="zh-CN" dirty="0" err="1"/>
              <a:t>Pensieve</a:t>
            </a:r>
            <a:r>
              <a:rPr lang="en-US" altLang="zh-CN" dirty="0"/>
              <a:t>. </a:t>
            </a:r>
            <a:r>
              <a:rPr lang="en-US" altLang="zh-CN" dirty="0" err="1"/>
              <a:t>Pensieve</a:t>
            </a:r>
            <a:r>
              <a:rPr lang="en-US" altLang="zh-CN" dirty="0"/>
              <a:t> is known to have the problem of missing bitrate. We reproduce this problem in our experiments and present the frequencies of selected bitrates by different algorithms. </a:t>
            </a:r>
          </a:p>
          <a:p>
            <a:endParaRPr lang="en-US" altLang="zh-CN" dirty="0"/>
          </a:p>
          <a:p>
            <a:r>
              <a:rPr lang="en-US" altLang="zh-CN" dirty="0"/>
              <a:t>[Click]</a:t>
            </a:r>
          </a:p>
          <a:p>
            <a:endParaRPr lang="en-US" altLang="zh-CN" dirty="0"/>
          </a:p>
          <a:p>
            <a:r>
              <a:rPr lang="en-US" altLang="zh-CN" dirty="0"/>
              <a:t>But when it comes to </a:t>
            </a:r>
            <a:r>
              <a:rPr lang="en-US" altLang="zh-CN" dirty="0" err="1"/>
              <a:t>Pensieve</a:t>
            </a:r>
            <a:r>
              <a:rPr lang="en-US" altLang="zh-CN" dirty="0"/>
              <a:t>, two bitrates are missing, with an extremely low probability to be chosen. This phenomenon has also been mimicked by Metis. </a:t>
            </a:r>
            <a:r>
              <a:rPr lang="en-US" altLang="zh-CN" sz="1200" b="0" i="0" u="none" strike="noStrike" kern="1200" baseline="0" dirty="0">
                <a:solidFill>
                  <a:schemeClr val="tx1"/>
                </a:solidFill>
                <a:latin typeface="+mn-lt"/>
                <a:ea typeface="+mn-ea"/>
                <a:cs typeface="+mn-cs"/>
              </a:rPr>
              <a:t>When the agent discovers that using four actions only can achieve a good reward, it will abandon the others to maintain a high confidence. This makes </a:t>
            </a:r>
            <a:r>
              <a:rPr lang="en-US" altLang="zh-CN" sz="1200" b="0" i="0" u="none" strike="noStrike" kern="1200" baseline="0" dirty="0" err="1">
                <a:solidFill>
                  <a:schemeClr val="tx1"/>
                </a:solidFill>
                <a:latin typeface="+mn-lt"/>
                <a:ea typeface="+mn-ea"/>
                <a:cs typeface="+mn-cs"/>
              </a:rPr>
              <a:t>Pensieve</a:t>
            </a:r>
            <a:r>
              <a:rPr lang="en-US" altLang="zh-CN" sz="1200" b="0" i="0" u="none" strike="noStrike" kern="1200" baseline="0" dirty="0">
                <a:solidFill>
                  <a:schemeClr val="tx1"/>
                </a:solidFill>
                <a:latin typeface="+mn-lt"/>
                <a:ea typeface="+mn-ea"/>
                <a:cs typeface="+mn-cs"/>
              </a:rPr>
              <a:t> fall into to a local optimum. Without Metis, operators may have to retrain the DNN model for hours to days, without knowing whether the agent can escape the local optimum itself or not.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conversion from DNN to decision tree in Metis exposes an interface for network operators to fix the problem. Since the dataset to train the decision tree is highly imbalanced, we oversample the missing bitrates during the conversion.</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Compared to the original Pensieve, the oversampled decision tree outperforms by about 1% on average on two sets of traces. Note that even a 1% improvement in </a:t>
            </a:r>
            <a:r>
              <a:rPr lang="en-US" altLang="zh-CN" sz="1200" b="0" i="0" u="none" strike="noStrike" kern="1200" baseline="0" dirty="0" err="1">
                <a:solidFill>
                  <a:schemeClr val="tx1"/>
                </a:solidFill>
                <a:latin typeface="+mn-lt"/>
                <a:ea typeface="+mn-ea"/>
                <a:cs typeface="+mn-cs"/>
              </a:rPr>
              <a:t>QoE</a:t>
            </a:r>
            <a:r>
              <a:rPr lang="en-US" altLang="zh-CN" sz="1200" b="0" i="0" u="none" strike="noStrike" kern="1200" baseline="0" dirty="0">
                <a:solidFill>
                  <a:schemeClr val="tx1"/>
                </a:solidFill>
                <a:latin typeface="+mn-lt"/>
                <a:ea typeface="+mn-ea"/>
                <a:cs typeface="+mn-cs"/>
              </a:rPr>
              <a:t> is significant to current Internet video providers considering the volume of videos.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24</a:t>
            </a:fld>
            <a:endParaRPr lang="zh-CN" altLang="en-US"/>
          </a:p>
        </p:txBody>
      </p:sp>
    </p:spTree>
    <p:extLst>
      <p:ext uri="{BB962C8B-B14F-4D97-AF65-F5344CB8AC3E}">
        <p14:creationId xmlns:p14="http://schemas.microsoft.com/office/powerpoint/2010/main" val="342479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further introduce a case of how Metis helps to deploy on the case of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which is a deep learning-based datacenter flow scheduling optimizer. The per-flow decision latency of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is 62ms on average, during which 94% of short flows in data centers will run out according the statistics from DCTCP.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Converting DNNs into decision trees enables us to make per-flow decisions for more flows with a shorter latency. In this case, Metis together with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can cover 39% of flows on the same traces.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Precise per-flow control on more flows will also improve the performance of the system. By covering more flows, Metis together with </a:t>
            </a:r>
            <a:r>
              <a:rPr lang="en-US" altLang="zh-CN" sz="1200" b="0" i="0" u="none" strike="noStrike" kern="1200" baseline="0" dirty="0" err="1">
                <a:solidFill>
                  <a:schemeClr val="tx1"/>
                </a:solidFill>
                <a:latin typeface="+mn-lt"/>
                <a:ea typeface="+mn-ea"/>
                <a:cs typeface="+mn-cs"/>
              </a:rPr>
              <a:t>AuTO</a:t>
            </a:r>
            <a:r>
              <a:rPr lang="en-US" altLang="zh-CN" sz="1200" b="0" i="0" u="none" strike="noStrike" kern="1200" baseline="0" dirty="0">
                <a:solidFill>
                  <a:schemeClr val="tx1"/>
                </a:solidFill>
                <a:latin typeface="+mn-lt"/>
                <a:ea typeface="+mn-ea"/>
                <a:cs typeface="+mn-cs"/>
              </a:rPr>
              <a:t> can improve the average performance by around 2% and 5% on two traces.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More detailed analysis show that the improvement mainly comes from the optimization of those median flows, which are newly covered by Metis.</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25</a:t>
            </a:fld>
            <a:endParaRPr lang="zh-CN" altLang="en-US"/>
          </a:p>
        </p:txBody>
      </p:sp>
    </p:spTree>
    <p:extLst>
      <p:ext uri="{BB962C8B-B14F-4D97-AF65-F5344CB8AC3E}">
        <p14:creationId xmlns:p14="http://schemas.microsoft.com/office/powerpoint/2010/main" val="213785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have a case on how Metis helps network operators to ad-hoc adjust the </a:t>
            </a:r>
            <a:r>
              <a:rPr lang="en-US" altLang="zh-CN" dirty="0" err="1"/>
              <a:t>RouteNet</a:t>
            </a:r>
            <a:r>
              <a:rPr lang="en-US" altLang="zh-CN" dirty="0"/>
              <a:t> system. </a:t>
            </a:r>
            <a:r>
              <a:rPr lang="en-US" altLang="zh-CN" sz="1200" b="0" i="0" u="none" strike="noStrike" kern="1200" baseline="0" dirty="0">
                <a:solidFill>
                  <a:schemeClr val="tx1"/>
                </a:solidFill>
                <a:latin typeface="+mn-lt"/>
                <a:ea typeface="+mn-ea"/>
                <a:cs typeface="+mn-cs"/>
              </a:rPr>
              <a:t>Suppose we have a flow from node a to node 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And it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needs rerouting away from the original path p0, there are several candidates paths, such as p1 and p2. The actual performance of each path is unknown until rerouting rules are installed.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Our observation is that since the candidate paths divert at different nodes from the original path, we could estimate their performance by the mask value of the connection between the diverting node and its next-hop link. For example, p1 diverts from p0 at node a.</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w^0_1 is the mask value of the connection between p0 and link a to b.</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Since w^0_1 represents the significance of selecting link a to b</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rather than other links, a lower mask value of a connection means that the selection is not critical in deciding the routing path. Therefore, lower w^0_1 value indicates that path p1 might also have a good performance.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Therefore, we hypothesize that the relationship between w^0_1 and w^0_2 is correlated to the delay of path p1 and p2.</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verify this observation with the dataset evaluated in </a:t>
            </a:r>
            <a:r>
              <a:rPr lang="en-US" altLang="zh-CN" sz="1200" b="0" i="0" u="none" strike="noStrike" kern="1200" baseline="0" dirty="0" err="1">
                <a:solidFill>
                  <a:schemeClr val="tx1"/>
                </a:solidFill>
                <a:latin typeface="+mn-lt"/>
                <a:ea typeface="+mn-ea"/>
                <a:cs typeface="+mn-cs"/>
              </a:rPr>
              <a:t>RouteNet</a:t>
            </a:r>
            <a:r>
              <a:rPr lang="en-US" altLang="zh-CN" sz="1200" b="0" i="0" u="none" strike="noStrike" kern="1200" baseline="0" dirty="0">
                <a:solidFill>
                  <a:schemeClr val="tx1"/>
                </a:solidFill>
                <a:latin typeface="+mn-lt"/>
                <a:ea typeface="+mn-ea"/>
                <a:cs typeface="+mn-cs"/>
              </a:rPr>
              <a:t>. Three quarters of points fall into the yellow quadrants with another 19% points shaded green very close to quadrants I and III. This demonstrates a strong correlation between these two pairs of values. Thus, we provide an indicator for network operators to decide which path to reroute without estimating end-to-end path latency.</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26</a:t>
            </a:fld>
            <a:endParaRPr lang="zh-CN" altLang="en-US"/>
          </a:p>
        </p:txBody>
      </p:sp>
    </p:spTree>
    <p:extLst>
      <p:ext uri="{BB962C8B-B14F-4D97-AF65-F5344CB8AC3E}">
        <p14:creationId xmlns:p14="http://schemas.microsoft.com/office/powerpoint/2010/main" val="1264893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 summary, we first demonstrates several problems of existing deep learning-based networking systems.</a:t>
            </a:r>
          </a:p>
          <a:p>
            <a:endParaRPr lang="en-US" altLang="zh-CN" dirty="0"/>
          </a:p>
          <a:p>
            <a:r>
              <a:rPr lang="en-US" altLang="zh-CN" dirty="0"/>
              <a:t>[Click]</a:t>
            </a:r>
          </a:p>
          <a:p>
            <a:endParaRPr lang="en-US" altLang="zh-CN" dirty="0"/>
          </a:p>
          <a:p>
            <a:r>
              <a:rPr lang="en-US" altLang="zh-CN" dirty="0"/>
              <a:t>We then design Metis, which first categorizes diverse systems to local and global ones, and then interprets them with decision trees and hypergraphs.</a:t>
            </a:r>
          </a:p>
          <a:p>
            <a:endParaRPr lang="en-US" altLang="zh-CN" dirty="0"/>
          </a:p>
          <a:p>
            <a:r>
              <a:rPr lang="en-US" altLang="zh-CN" dirty="0"/>
              <a:t>[Click]</a:t>
            </a:r>
          </a:p>
          <a:p>
            <a:endParaRPr lang="en-US" altLang="zh-CN" dirty="0"/>
          </a:p>
          <a:p>
            <a:r>
              <a:rPr lang="en-US" altLang="zh-CN" dirty="0"/>
              <a:t>In our experiments, we implement Metis with three systems, </a:t>
            </a:r>
            <a:r>
              <a:rPr lang="en-US" altLang="zh-CN" dirty="0" err="1"/>
              <a:t>Pensieve</a:t>
            </a:r>
            <a:r>
              <a:rPr lang="en-US" altLang="zh-CN" dirty="0"/>
              <a:t>, </a:t>
            </a:r>
            <a:r>
              <a:rPr lang="en-US" altLang="zh-CN" dirty="0" err="1"/>
              <a:t>AuTO</a:t>
            </a:r>
            <a:r>
              <a:rPr lang="en-US" altLang="zh-CN" dirty="0"/>
              <a:t> and </a:t>
            </a:r>
            <a:r>
              <a:rPr lang="en-US" altLang="zh-CN" dirty="0" err="1"/>
              <a:t>RouteNet</a:t>
            </a:r>
            <a:r>
              <a:rPr lang="en-US" altLang="zh-CN" dirty="0"/>
              <a:t>, to show preliminary cases on how Metis can help network operators to design, debug, deploy, and ad-hoc adjust those deep learning-based networking systems.</a:t>
            </a:r>
          </a:p>
          <a:p>
            <a:endParaRPr lang="en-US" altLang="zh-CN" dirty="0"/>
          </a:p>
          <a:p>
            <a:r>
              <a:rPr lang="en-US" altLang="zh-CN" dirty="0"/>
              <a:t>[Click]</a:t>
            </a:r>
          </a:p>
          <a:p>
            <a:endParaRPr lang="en-US" altLang="zh-CN" dirty="0"/>
          </a:p>
          <a:p>
            <a:r>
              <a:rPr lang="en-US" altLang="zh-CN" dirty="0"/>
              <a:t>More information and the open-sourced codes can be found in our website.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27</a:t>
            </a:fld>
            <a:endParaRPr lang="zh-CN" altLang="en-US"/>
          </a:p>
        </p:txBody>
      </p:sp>
    </p:spTree>
    <p:extLst>
      <p:ext uri="{BB962C8B-B14F-4D97-AF65-F5344CB8AC3E}">
        <p14:creationId xmlns:p14="http://schemas.microsoft.com/office/powerpoint/2010/main" val="384340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do hope that Metis could shed light on and accelerate the deployment of deep-learning based systems in the networking community. If you have any questions, don’t hesitate to reach out to me. Thank you.</a:t>
            </a:r>
          </a:p>
        </p:txBody>
      </p:sp>
      <p:sp>
        <p:nvSpPr>
          <p:cNvPr id="4" name="灯片编号占位符 3"/>
          <p:cNvSpPr>
            <a:spLocks noGrp="1"/>
          </p:cNvSpPr>
          <p:nvPr>
            <p:ph type="sldNum" sz="quarter" idx="5"/>
          </p:nvPr>
        </p:nvSpPr>
        <p:spPr/>
        <p:txBody>
          <a:bodyPr/>
          <a:lstStyle/>
          <a:p>
            <a:fld id="{802E3A13-C063-4FAA-AEA5-AB92D168973B}" type="slidenum">
              <a:rPr lang="zh-CN" altLang="en-US" smtClean="0"/>
              <a:t>28</a:t>
            </a:fld>
            <a:endParaRPr lang="zh-CN" altLang="en-US"/>
          </a:p>
        </p:txBody>
      </p:sp>
    </p:spTree>
    <p:extLst>
      <p:ext uri="{BB962C8B-B14F-4D97-AF65-F5344CB8AC3E}">
        <p14:creationId xmlns:p14="http://schemas.microsoft.com/office/powerpoint/2010/main" val="8633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 also present the interpretations of </a:t>
            </a:r>
            <a:r>
              <a:rPr lang="en-US" altLang="zh-CN" dirty="0" err="1"/>
              <a:t>RouteNet</a:t>
            </a:r>
            <a:r>
              <a:rPr lang="en-US" altLang="zh-CN" dirty="0"/>
              <a:t>. For example, in the topology presented in the slide, </a:t>
            </a:r>
            <a:r>
              <a:rPr lang="en-US" altLang="zh-CN" dirty="0" err="1"/>
              <a:t>RouteNet</a:t>
            </a:r>
            <a:r>
              <a:rPr lang="en-US" altLang="zh-CN" dirty="0"/>
              <a:t> shows that the demand from node 6 to node 9 should follow the blue path. </a:t>
            </a:r>
          </a:p>
          <a:p>
            <a:endParaRPr lang="en-US" altLang="zh-CN" dirty="0"/>
          </a:p>
          <a:p>
            <a:r>
              <a:rPr lang="en-US" altLang="zh-CN" dirty="0"/>
              <a:t>[Click]</a:t>
            </a:r>
          </a:p>
          <a:p>
            <a:endParaRPr lang="en-US" altLang="zh-CN" dirty="0"/>
          </a:p>
          <a:p>
            <a:r>
              <a:rPr lang="en-US" altLang="zh-CN" dirty="0"/>
              <a:t>And then, Metis interprets that in the decision-making process of such a process, selecting the link from node 6 to 7 is a critical decision.</a:t>
            </a:r>
          </a:p>
          <a:p>
            <a:endParaRPr lang="en-US" altLang="zh-CN" dirty="0"/>
          </a:p>
          <a:p>
            <a:r>
              <a:rPr lang="en-US" altLang="zh-CN" dirty="0"/>
              <a:t>[Click]</a:t>
            </a:r>
          </a:p>
          <a:p>
            <a:endParaRPr lang="en-US" altLang="zh-CN" dirty="0"/>
          </a:p>
          <a:p>
            <a:r>
              <a:rPr lang="en-US" altLang="zh-CN" dirty="0"/>
              <a:t>This is mainly because, among the three potential candidate paths with similar hops, only the shortest one has the first hop of 6 to 7 while the other dashed paths have the link 6 to 4 as their first hop.</a:t>
            </a:r>
          </a:p>
          <a:p>
            <a:endParaRPr lang="en-US" altLang="zh-CN" dirty="0"/>
          </a:p>
          <a:p>
            <a:r>
              <a:rPr lang="en-US" altLang="zh-CN" dirty="0"/>
              <a:t>[Click]</a:t>
            </a:r>
          </a:p>
          <a:p>
            <a:endParaRPr lang="en-US" altLang="zh-CN" dirty="0"/>
          </a:p>
          <a:p>
            <a:r>
              <a:rPr lang="en-US" altLang="zh-CN" dirty="0"/>
              <a:t>Another example also demonstrates similar results. Metis interprets that xxx.</a:t>
            </a:r>
          </a:p>
        </p:txBody>
      </p:sp>
      <p:sp>
        <p:nvSpPr>
          <p:cNvPr id="4" name="灯片编号占位符 3"/>
          <p:cNvSpPr>
            <a:spLocks noGrp="1"/>
          </p:cNvSpPr>
          <p:nvPr>
            <p:ph type="sldNum" sz="quarter" idx="5"/>
          </p:nvPr>
        </p:nvSpPr>
        <p:spPr/>
        <p:txBody>
          <a:bodyPr/>
          <a:lstStyle/>
          <a:p>
            <a:fld id="{802E3A13-C063-4FAA-AEA5-AB92D168973B}" type="slidenum">
              <a:rPr lang="zh-CN" altLang="en-US" smtClean="0"/>
              <a:t>29</a:t>
            </a:fld>
            <a:endParaRPr lang="zh-CN" altLang="en-US"/>
          </a:p>
        </p:txBody>
      </p:sp>
    </p:spTree>
    <p:extLst>
      <p:ext uri="{BB962C8B-B14F-4D97-AF65-F5344CB8AC3E}">
        <p14:creationId xmlns:p14="http://schemas.microsoft.com/office/powerpoint/2010/main" val="4117657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when deploying deep learning in networking systems, operators might confront a series of problems. The first is how to design the neural network structure themselves with limited knowledge in deep learning. From the view of network operators, how can we design a neural network to connect the observations and possible actions?</a:t>
            </a:r>
          </a:p>
          <a:p>
            <a:endParaRPr lang="en-US" altLang="zh-CN" dirty="0"/>
          </a:p>
          <a:p>
            <a:r>
              <a:rPr lang="en-US" altLang="zh-CN" dirty="0"/>
              <a:t>[Click]</a:t>
            </a:r>
          </a:p>
          <a:p>
            <a:endParaRPr lang="en-US" altLang="zh-CN" dirty="0"/>
          </a:p>
          <a:p>
            <a:r>
              <a:rPr lang="en-US" altLang="zh-CN" dirty="0"/>
              <a:t>A naïve solution might be a fully connected neural network, which is actually adopted by several projects on the last page.</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3</a:t>
            </a:fld>
            <a:endParaRPr lang="zh-CN" altLang="en-US"/>
          </a:p>
        </p:txBody>
      </p:sp>
    </p:spTree>
    <p:extLst>
      <p:ext uri="{BB962C8B-B14F-4D97-AF65-F5344CB8AC3E}">
        <p14:creationId xmlns:p14="http://schemas.microsoft.com/office/powerpoint/2010/main" val="70488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design choice would be putting some critical variables near to the output layer.</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6</a:t>
            </a:fld>
            <a:endParaRPr lang="zh-CN" altLang="en-US"/>
          </a:p>
        </p:txBody>
      </p:sp>
    </p:spTree>
    <p:extLst>
      <p:ext uri="{BB962C8B-B14F-4D97-AF65-F5344CB8AC3E}">
        <p14:creationId xmlns:p14="http://schemas.microsoft.com/office/powerpoint/2010/main" val="267318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7</a:t>
            </a:fld>
            <a:endParaRPr lang="zh-CN" altLang="en-US"/>
          </a:p>
        </p:txBody>
      </p:sp>
    </p:spTree>
    <p:extLst>
      <p:ext uri="{BB962C8B-B14F-4D97-AF65-F5344CB8AC3E}">
        <p14:creationId xmlns:p14="http://schemas.microsoft.com/office/powerpoint/2010/main" val="1920444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so a third design choice might be adding preprocessing units to some inputs. There could be much more candidate structures.</a:t>
            </a:r>
          </a:p>
          <a:p>
            <a:endParaRPr lang="en-US" altLang="zh-CN" dirty="0"/>
          </a:p>
          <a:p>
            <a:r>
              <a:rPr lang="en-US" altLang="zh-CN" dirty="0"/>
              <a:t>[Click]</a:t>
            </a:r>
          </a:p>
          <a:p>
            <a:endParaRPr lang="en-US" altLang="zh-CN" dirty="0"/>
          </a:p>
          <a:p>
            <a:r>
              <a:rPr lang="en-US" altLang="zh-CN" dirty="0"/>
              <a:t>Note that despite they are equivalent when you consider the neural network as a </a:t>
            </a:r>
            <a:r>
              <a:rPr lang="en-US" altLang="zh-CN" dirty="0" err="1"/>
              <a:t>blackbox</a:t>
            </a:r>
            <a:r>
              <a:rPr lang="en-US" altLang="zh-CN" dirty="0"/>
              <a:t>, the fact is that neural networks with different structures have different training efficiency, which will affect the final performance. Network operators might not have enough knowledge to decide which structure is better.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8</a:t>
            </a:fld>
            <a:endParaRPr lang="zh-CN" altLang="en-US"/>
          </a:p>
        </p:txBody>
      </p:sp>
    </p:spTree>
    <p:extLst>
      <p:ext uri="{BB962C8B-B14F-4D97-AF65-F5344CB8AC3E}">
        <p14:creationId xmlns:p14="http://schemas.microsoft.com/office/powerpoint/2010/main" val="144505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question is how to debug and fix the problems in DNNs. Let’s look at this example. The x-axis is different actions, they can be the scheduling decisions of flows on a switch. And the y-axis is the distribution of different actions made by the DNNs.</a:t>
            </a:r>
          </a:p>
          <a:p>
            <a:endParaRPr lang="en-US" altLang="zh-CN" dirty="0"/>
          </a:p>
          <a:p>
            <a:r>
              <a:rPr lang="en-US" altLang="zh-CN" dirty="0"/>
              <a:t>[Click]</a:t>
            </a:r>
          </a:p>
          <a:p>
            <a:endParaRPr lang="en-US" altLang="zh-CN" dirty="0"/>
          </a:p>
          <a:p>
            <a:r>
              <a:rPr lang="en-US" altLang="zh-CN" dirty="0"/>
              <a:t>Now something seems not working well. One of the action is almost not chosen. So there might be something wrong with the decision-making algorithm.</a:t>
            </a:r>
          </a:p>
          <a:p>
            <a:endParaRPr lang="en-US" altLang="zh-CN" dirty="0"/>
          </a:p>
          <a:p>
            <a:r>
              <a:rPr lang="en-US" altLang="zh-CN" dirty="0"/>
              <a:t>[Click]</a:t>
            </a:r>
          </a:p>
          <a:p>
            <a:endParaRPr lang="en-US" altLang="zh-CN" dirty="0"/>
          </a:p>
          <a:p>
            <a:r>
              <a:rPr lang="en-US" altLang="zh-CN" dirty="0"/>
              <a:t>If the decision-making algorithm is a conventional one, say the shortest job first scheduling, operators might realize that “oh, it’s starvation” by discovering that it’s always the longest job that is not selected. Therefore, they introduce the aging mechanism and fix the problem.</a:t>
            </a:r>
          </a:p>
          <a:p>
            <a:endParaRPr lang="en-US" altLang="zh-CN" dirty="0"/>
          </a:p>
          <a:p>
            <a:r>
              <a:rPr lang="en-US" altLang="zh-CN" dirty="0"/>
              <a:t>[Click]</a:t>
            </a:r>
          </a:p>
          <a:p>
            <a:endParaRPr lang="en-US" altLang="zh-CN" dirty="0"/>
          </a:p>
          <a:p>
            <a:r>
              <a:rPr lang="en-US" altLang="zh-CN" dirty="0"/>
              <a:t>But when it comes to a deep learning-based algorithm, due to the massive number of neurons, how can network operators know which part of neural networks goes wrong?</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9</a:t>
            </a:fld>
            <a:endParaRPr lang="zh-CN" altLang="en-US"/>
          </a:p>
        </p:txBody>
      </p:sp>
    </p:spTree>
    <p:extLst>
      <p:ext uri="{BB962C8B-B14F-4D97-AF65-F5344CB8AC3E}">
        <p14:creationId xmlns:p14="http://schemas.microsoft.com/office/powerpoint/2010/main" val="336455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third question is how to deploy those systems onto network devices. </a:t>
            </a:r>
          </a:p>
          <a:p>
            <a:endParaRPr lang="en-US" altLang="zh-CN" dirty="0"/>
          </a:p>
          <a:p>
            <a:r>
              <a:rPr lang="en-US" altLang="zh-CN" dirty="0"/>
              <a:t>[Click]</a:t>
            </a:r>
          </a:p>
          <a:p>
            <a:endParaRPr lang="en-US" altLang="zh-CN" dirty="0"/>
          </a:p>
          <a:p>
            <a:r>
              <a:rPr lang="en-US" altLang="zh-CN" dirty="0"/>
              <a:t>The first barrier is the resource consumption of neural networks, specifically, the resource consumption at the inference stage. </a:t>
            </a:r>
          </a:p>
          <a:p>
            <a:endParaRPr lang="en-US" altLang="zh-CN" dirty="0"/>
          </a:p>
          <a:p>
            <a:r>
              <a:rPr lang="en-US" altLang="zh-CN" dirty="0"/>
              <a:t>[Click]</a:t>
            </a:r>
          </a:p>
          <a:p>
            <a:endParaRPr lang="en-US" altLang="zh-CN" dirty="0"/>
          </a:p>
          <a:p>
            <a:r>
              <a:rPr lang="en-US" altLang="zh-CN" dirty="0"/>
              <a:t>Many networking systems are deployed on in-network devices, such as switches and middleboxes; or on end devices, such as mobile phones and smart TVs. And many of those devices are resource limited. </a:t>
            </a:r>
          </a:p>
          <a:p>
            <a:endParaRPr lang="en-US" altLang="zh-CN" dirty="0"/>
          </a:p>
          <a:p>
            <a:r>
              <a:rPr lang="en-US" altLang="zh-CN" dirty="0"/>
              <a:t>[Click]</a:t>
            </a:r>
          </a:p>
          <a:p>
            <a:endParaRPr lang="en-US" altLang="zh-CN" dirty="0"/>
          </a:p>
          <a:p>
            <a:r>
              <a:rPr lang="en-US" altLang="zh-CN" dirty="0"/>
              <a:t>For example, when we’re trying to deploy a DNN onto the </a:t>
            </a:r>
            <a:r>
              <a:rPr lang="en-US" altLang="zh-CN" dirty="0" err="1"/>
              <a:t>dataplane</a:t>
            </a:r>
            <a:r>
              <a:rPr lang="en-US" altLang="zh-CN" dirty="0"/>
              <a:t> of a switch, we can only figure out that even doing float number calculation is very difficult, needless to say deploying a neural network. </a:t>
            </a:r>
            <a:r>
              <a:rPr lang="en-US" altLang="zh-CN" sz="1200" b="0" i="0" u="none" strike="noStrike" kern="1200" baseline="0" dirty="0">
                <a:solidFill>
                  <a:schemeClr val="tx1"/>
                </a:solidFill>
                <a:latin typeface="+mn-lt"/>
                <a:ea typeface="+mn-ea"/>
                <a:cs typeface="+mn-cs"/>
              </a:rPr>
              <a:t>The computation ability, memory and storage of network devices do not match the need of deep learning.</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[Click]</a:t>
            </a:r>
            <a:endParaRPr lang="en-US" altLang="zh-CN" dirty="0"/>
          </a:p>
          <a:p>
            <a:endParaRPr lang="en-US" altLang="zh-CN" dirty="0"/>
          </a:p>
          <a:p>
            <a:r>
              <a:rPr lang="en-US" altLang="zh-CN" dirty="0"/>
              <a:t>The second barrier is the long decision latency of neural networks. Let’s consider a case of deep learning-based datacenter switch scheduling. If network operators want to optimize the scheduling decisions at the per-flow level, what would the control loop be like?</a:t>
            </a:r>
          </a:p>
          <a:p>
            <a:endParaRPr lang="en-US" altLang="zh-CN" dirty="0"/>
          </a:p>
          <a:p>
            <a:r>
              <a:rPr lang="en-US" altLang="zh-CN" dirty="0"/>
              <a:t>[Click]</a:t>
            </a:r>
          </a:p>
          <a:p>
            <a:endParaRPr lang="en-US" altLang="zh-CN" dirty="0"/>
          </a:p>
          <a:p>
            <a:r>
              <a:rPr lang="en-US" altLang="zh-CN" dirty="0"/>
              <a:t>When the first packet of a flow arrives, the switch will report the information of that flow to the neural network. </a:t>
            </a:r>
          </a:p>
          <a:p>
            <a:endParaRPr lang="en-US" altLang="zh-CN" dirty="0"/>
          </a:p>
          <a:p>
            <a:r>
              <a:rPr lang="en-US" altLang="zh-CN" dirty="0"/>
              <a:t>[Click]</a:t>
            </a:r>
          </a:p>
          <a:p>
            <a:endParaRPr lang="en-US" altLang="zh-CN" dirty="0"/>
          </a:p>
          <a:p>
            <a:r>
              <a:rPr lang="en-US" altLang="zh-CN" dirty="0"/>
              <a:t>Then it will compute the scheduling result. The inference of neural networks usually takes tens of milliseconds. </a:t>
            </a:r>
          </a:p>
          <a:p>
            <a:endParaRPr lang="en-US" altLang="zh-CN" dirty="0"/>
          </a:p>
          <a:p>
            <a:r>
              <a:rPr lang="en-US" altLang="zh-CN" dirty="0"/>
              <a:t>[Click]</a:t>
            </a:r>
          </a:p>
          <a:p>
            <a:endParaRPr lang="en-US" altLang="zh-CN" dirty="0"/>
          </a:p>
          <a:p>
            <a:r>
              <a:rPr lang="en-US" altLang="zh-CN" dirty="0"/>
              <a:t>During this time, packets of this flow are still being processed by the switch with some default rules. When the scheduling decisions finally come back after tens of milliseconds, most flows in the datacenter have already run out. The performance of deep learning-based networking systems might therefore be degraded</a:t>
            </a:r>
            <a:r>
              <a:rPr lang="en-US" altLang="zh-CN" sz="1200" b="0" i="0" u="none" strike="noStrike" kern="1200" baseline="0" dirty="0">
                <a:solidFill>
                  <a:schemeClr val="tx1"/>
                </a:solidFill>
                <a:latin typeface="+mn-lt"/>
                <a:ea typeface="+mn-ea"/>
                <a:cs typeface="+mn-cs"/>
              </a:rPr>
              <a:t>.</a:t>
            </a:r>
            <a:endParaRPr lang="zh-CN" altLang="en-US" dirty="0"/>
          </a:p>
        </p:txBody>
      </p:sp>
      <p:sp>
        <p:nvSpPr>
          <p:cNvPr id="4" name="Slide Number Placeholder 3"/>
          <p:cNvSpPr>
            <a:spLocks noGrp="1"/>
          </p:cNvSpPr>
          <p:nvPr>
            <p:ph type="sldNum" sz="quarter" idx="5"/>
          </p:nvPr>
        </p:nvSpPr>
        <p:spPr/>
        <p:txBody>
          <a:bodyPr/>
          <a:lstStyle/>
          <a:p>
            <a:fld id="{802E3A13-C063-4FAA-AEA5-AB92D168973B}" type="slidenum">
              <a:rPr lang="zh-CN" altLang="en-US" smtClean="0"/>
              <a:t>10</a:t>
            </a:fld>
            <a:endParaRPr lang="zh-CN" altLang="en-US"/>
          </a:p>
        </p:txBody>
      </p:sp>
    </p:spTree>
    <p:extLst>
      <p:ext uri="{BB962C8B-B14F-4D97-AF65-F5344CB8AC3E}">
        <p14:creationId xmlns:p14="http://schemas.microsoft.com/office/powerpoint/2010/main" val="136287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operators might do frequent ad-hoc adjustments to the existing rules of networking systems, such as routing reconfigurations. One more question would be how to ad-hoc adjust the DNN-based rules according to specific requirements?</a:t>
            </a:r>
          </a:p>
          <a:p>
            <a:endParaRPr lang="en-US" altLang="zh-CN" dirty="0"/>
          </a:p>
          <a:p>
            <a:r>
              <a:rPr lang="en-US" altLang="zh-CN" dirty="0"/>
              <a:t>[Click]</a:t>
            </a:r>
          </a:p>
          <a:p>
            <a:endParaRPr lang="en-US" altLang="zh-CN" dirty="0"/>
          </a:p>
          <a:p>
            <a:r>
              <a:rPr lang="en-US" altLang="zh-CN" dirty="0"/>
              <a:t>Let’s see an example of a deep learning-based routing optimizer. The neural network has already decided the routing path for two flows, as shown in the figure.</a:t>
            </a:r>
          </a:p>
          <a:p>
            <a:endParaRPr lang="en-US" altLang="zh-CN" dirty="0"/>
          </a:p>
          <a:p>
            <a:r>
              <a:rPr lang="en-US" altLang="zh-CN" dirty="0"/>
              <a:t>[Click]</a:t>
            </a:r>
          </a:p>
          <a:p>
            <a:endParaRPr lang="en-US" altLang="zh-CN" dirty="0"/>
          </a:p>
          <a:p>
            <a:r>
              <a:rPr lang="en-US" altLang="zh-CN" dirty="0"/>
              <a:t>Now the network operators want to migrate flows from the link between node 7 and 10, due to some reasons such as pricing or maintenance.</a:t>
            </a:r>
          </a:p>
          <a:p>
            <a:endParaRPr lang="en-US" altLang="zh-CN" dirty="0"/>
          </a:p>
          <a:p>
            <a:r>
              <a:rPr lang="en-US" altLang="zh-CN" dirty="0"/>
              <a:t>[Click]</a:t>
            </a:r>
          </a:p>
          <a:p>
            <a:endParaRPr lang="en-US" altLang="zh-CN" dirty="0"/>
          </a:p>
          <a:p>
            <a:r>
              <a:rPr lang="en-US" altLang="zh-CN" dirty="0"/>
              <a:t>If it’s a conventional routing algorithm, such as the shortest path routing, network operators can just recompute the </a:t>
            </a:r>
            <a:r>
              <a:rPr lang="en-US" altLang="zh-CN" u="sng" dirty="0"/>
              <a:t>second</a:t>
            </a:r>
            <a:r>
              <a:rPr lang="en-US" altLang="zh-CN" dirty="0"/>
              <a:t> optimal paths for those affected demands and reinstall the routing rules.</a:t>
            </a:r>
          </a:p>
          <a:p>
            <a:endParaRPr lang="en-US" altLang="zh-CN" dirty="0"/>
          </a:p>
          <a:p>
            <a:r>
              <a:rPr lang="en-US" altLang="zh-CN" dirty="0"/>
              <a:t>[Click]</a:t>
            </a:r>
          </a:p>
          <a:p>
            <a:endParaRPr lang="en-US" altLang="zh-CN" dirty="0"/>
          </a:p>
          <a:p>
            <a:r>
              <a:rPr lang="en-US" altLang="zh-CN" dirty="0"/>
              <a:t>But if it’s a deep learning-based routing algorithm, can we simply recompute? In the shortest path algorithm, the routing decision of a flow will not affect another flow. But for neural networks, this can not be guaranteed since they are not stable and robust to the input. </a:t>
            </a:r>
          </a:p>
          <a:p>
            <a:endParaRPr lang="en-US" altLang="zh-CN" dirty="0"/>
          </a:p>
          <a:p>
            <a:r>
              <a:rPr lang="en-US" altLang="zh-CN" dirty="0"/>
              <a:t>[Click]</a:t>
            </a:r>
          </a:p>
          <a:p>
            <a:endParaRPr lang="en-US" altLang="zh-CN" dirty="0"/>
          </a:p>
          <a:p>
            <a:r>
              <a:rPr lang="en-US" altLang="zh-CN" dirty="0"/>
              <a:t>Other unrelated flows, such as the green flow in the figure, might also be affected in the </a:t>
            </a:r>
            <a:r>
              <a:rPr lang="en-US" altLang="zh-CN" dirty="0" err="1"/>
              <a:t>recomputation</a:t>
            </a:r>
            <a:r>
              <a:rPr lang="en-US" altLang="zh-CN" dirty="0"/>
              <a:t> and need to be migrated, which will increase the migration cost.</a:t>
            </a:r>
          </a:p>
          <a:p>
            <a:endParaRPr lang="en-US" altLang="zh-CN" dirty="0"/>
          </a:p>
          <a:p>
            <a:r>
              <a:rPr lang="en-US" altLang="zh-CN" dirty="0"/>
              <a:t>[Click]</a:t>
            </a:r>
          </a:p>
          <a:p>
            <a:endParaRPr lang="en-US" altLang="zh-CN" dirty="0"/>
          </a:p>
          <a:p>
            <a:r>
              <a:rPr lang="en-US" altLang="zh-CN" dirty="0"/>
              <a:t>Well, manually adjusting the routing paths is also very difficult, because we do not know why the DNN makes such a routing decision. Neither do we know which candidate path is better. </a:t>
            </a:r>
            <a:endParaRPr lang="zh-CN" altLang="en-US" dirty="0"/>
          </a:p>
        </p:txBody>
      </p:sp>
      <p:sp>
        <p:nvSpPr>
          <p:cNvPr id="4" name="灯片编号占位符 3"/>
          <p:cNvSpPr>
            <a:spLocks noGrp="1"/>
          </p:cNvSpPr>
          <p:nvPr>
            <p:ph type="sldNum" sz="quarter" idx="5"/>
          </p:nvPr>
        </p:nvSpPr>
        <p:spPr/>
        <p:txBody>
          <a:bodyPr/>
          <a:lstStyle/>
          <a:p>
            <a:fld id="{802E3A13-C063-4FAA-AEA5-AB92D168973B}" type="slidenum">
              <a:rPr lang="zh-CN" altLang="en-US" smtClean="0"/>
              <a:t>11</a:t>
            </a:fld>
            <a:endParaRPr lang="zh-CN" altLang="en-US"/>
          </a:p>
        </p:txBody>
      </p:sp>
    </p:spTree>
    <p:extLst>
      <p:ext uri="{BB962C8B-B14F-4D97-AF65-F5344CB8AC3E}">
        <p14:creationId xmlns:p14="http://schemas.microsoft.com/office/powerpoint/2010/main" val="367930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76810951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8935235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656938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3782264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05728330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2974267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24320665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9594380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69128223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23788515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D8BA8B-429B-4329-837D-7968FD15020D}" type="datetime1">
              <a:rPr lang="zh-CN" altLang="en-US" smtClean="0"/>
              <a:t>2020/8/11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36077106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Bahnschrift Light SemiCondensed" panose="020B0502040204020203" pitchFamily="34" charset="0"/>
              </a:defRPr>
            </a:lvl1pPr>
          </a:lstStyle>
          <a:p>
            <a:fld id="{7FD8BA8B-429B-4329-837D-7968FD15020D}" type="datetime1">
              <a:rPr lang="zh-CN" altLang="en-US" smtClean="0"/>
              <a:pPr/>
              <a:t>2020/8/11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Bahnschrift Light SemiCondensed" panose="020B0502040204020203" pitchFamily="34" charset="0"/>
              </a:defRPr>
            </a:lvl1pPr>
          </a:lstStyle>
          <a:p>
            <a:endParaRPr lang="zh-CN" altLang="en-US"/>
          </a:p>
        </p:txBody>
      </p:sp>
      <p:sp>
        <p:nvSpPr>
          <p:cNvPr id="6" name="Slide Number Placeholder 5"/>
          <p:cNvSpPr>
            <a:spLocks noGrp="1"/>
          </p:cNvSpPr>
          <p:nvPr>
            <p:ph type="sldNum" sz="quarter" idx="4"/>
          </p:nvPr>
        </p:nvSpPr>
        <p:spPr>
          <a:xfrm>
            <a:off x="9448800" y="6490260"/>
            <a:ext cx="2743200" cy="365125"/>
          </a:xfrm>
          <a:prstGeom prst="rect">
            <a:avLst/>
          </a:prstGeom>
        </p:spPr>
        <p:txBody>
          <a:bodyPr vert="horz" lIns="91440" tIns="45720" rIns="91440" bIns="45720" rtlCol="0" anchor="ctr"/>
          <a:lstStyle>
            <a:lvl1pPr algn="r">
              <a:defRPr sz="1800">
                <a:solidFill>
                  <a:schemeClr val="bg1"/>
                </a:solidFill>
                <a:latin typeface="Bahnschrift Light SemiCondensed" panose="020B0502040204020203" pitchFamily="34" charset="0"/>
              </a:defRPr>
            </a:lvl1pPr>
          </a:lstStyle>
          <a:p>
            <a:fld id="{2B115FE3-86A4-476E-BD05-3CBC8FDF753C}" type="slidenum">
              <a:rPr lang="zh-CN" altLang="en-US" smtClean="0"/>
              <a:pPr/>
              <a:t>‹#›</a:t>
            </a:fld>
            <a:endParaRPr lang="zh-CN" altLang="en-US"/>
          </a:p>
        </p:txBody>
      </p:sp>
    </p:spTree>
    <p:extLst>
      <p:ext uri="{BB962C8B-B14F-4D97-AF65-F5344CB8AC3E}">
        <p14:creationId xmlns:p14="http://schemas.microsoft.com/office/powerpoint/2010/main" val="16224715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Bahnschrift Light Semi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Bahnschrift Light Semi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Bahnschrift Light Semi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Bahnschrift Light Semi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Bahnschrift Light Semi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Bahnschrift Light Semi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3" Type="http://schemas.openxmlformats.org/officeDocument/2006/relationships/notesSlide" Target="../notesSlides/notesSlide8.xml"/><Relationship Id="rId7" Type="http://schemas.openxmlformats.org/officeDocument/2006/relationships/image" Target="../media/image8.png"/><Relationship Id="rId12"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54.jpg"/><Relationship Id="rId11" Type="http://schemas.openxmlformats.org/officeDocument/2006/relationships/image" Target="../media/image58.png"/><Relationship Id="rId5" Type="http://schemas.openxmlformats.org/officeDocument/2006/relationships/image" Target="../media/image53.gif"/><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chart" Target="../charts/chart1.xml"/><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441.png"/><Relationship Id="rId3" Type="http://schemas.openxmlformats.org/officeDocument/2006/relationships/image" Target="../media/image8.png"/><Relationship Id="rId7" Type="http://schemas.openxmlformats.org/officeDocument/2006/relationships/image" Target="../media/image381.png"/><Relationship Id="rId12" Type="http://schemas.openxmlformats.org/officeDocument/2006/relationships/image" Target="../media/image431.png"/><Relationship Id="rId2" Type="http://schemas.openxmlformats.org/officeDocument/2006/relationships/notesSlide" Target="../notesSlides/notesSlide18.xml"/><Relationship Id="rId16"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421.png"/><Relationship Id="rId5" Type="http://schemas.openxmlformats.org/officeDocument/2006/relationships/image" Target="../media/image71.emf"/><Relationship Id="rId15" Type="http://schemas.openxmlformats.org/officeDocument/2006/relationships/image" Target="../media/image461.png"/><Relationship Id="rId10" Type="http://schemas.openxmlformats.org/officeDocument/2006/relationships/image" Target="../media/image411.png"/><Relationship Id="rId4" Type="http://schemas.openxmlformats.org/officeDocument/2006/relationships/image" Target="../media/image70.png"/><Relationship Id="rId9" Type="http://schemas.openxmlformats.org/officeDocument/2006/relationships/image" Target="../media/image401.png"/><Relationship Id="rId14" Type="http://schemas.openxmlformats.org/officeDocument/2006/relationships/image" Target="../media/image45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8.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21.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chart" Target="../charts/chart2.xml"/><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74.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8.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hyperlink" Target="https://transys.io/meti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5.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5.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0.png"/><Relationship Id="rId3" Type="http://schemas.openxmlformats.org/officeDocument/2006/relationships/image" Target="../media/image8.png"/><Relationship Id="rId21" Type="http://schemas.openxmlformats.org/officeDocument/2006/relationships/image" Target="../media/image35.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38.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8.png"/><Relationship Id="rId3" Type="http://schemas.openxmlformats.org/officeDocument/2006/relationships/image" Target="../media/image8.png"/><Relationship Id="rId21" Type="http://schemas.openxmlformats.org/officeDocument/2006/relationships/image" Target="../media/image43.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45.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44.png"/><Relationship Id="rId27"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8.png"/><Relationship Id="rId3" Type="http://schemas.openxmlformats.org/officeDocument/2006/relationships/image" Target="../media/image8.png"/><Relationship Id="rId21" Type="http://schemas.openxmlformats.org/officeDocument/2006/relationships/image" Target="../media/image44.png"/><Relationship Id="rId7" Type="http://schemas.openxmlformats.org/officeDocument/2006/relationships/image" Target="../media/image12.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33.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15.pn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7.png"/><Relationship Id="rId22" Type="http://schemas.openxmlformats.org/officeDocument/2006/relationships/image" Target="../media/image42.png"/><Relationship Id="rId27"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51.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838079" cy="2387600"/>
          </a:xfrm>
        </p:spPr>
        <p:txBody>
          <a:bodyPr>
            <a:noAutofit/>
          </a:bodyPr>
          <a:lstStyle/>
          <a:p>
            <a:pPr algn="r"/>
            <a:r>
              <a:rPr lang="en-US" altLang="zh-CN" sz="4800" dirty="0">
                <a:solidFill>
                  <a:schemeClr val="bg1"/>
                </a:solidFill>
              </a:rPr>
              <a:t>Interpreting Deep Learning-Based Networking Systems</a:t>
            </a:r>
            <a:br>
              <a:rPr lang="en-US" altLang="zh-CN" sz="4800" dirty="0">
                <a:solidFill>
                  <a:schemeClr val="bg1"/>
                </a:solidFill>
              </a:rPr>
            </a:br>
            <a:endParaRPr lang="zh-CN" altLang="en-US" sz="4800" dirty="0">
              <a:solidFill>
                <a:schemeClr val="bg1"/>
              </a:solidFill>
            </a:endParaRPr>
          </a:p>
        </p:txBody>
      </p:sp>
      <p:sp>
        <p:nvSpPr>
          <p:cNvPr id="3" name="Subtitle 2"/>
          <p:cNvSpPr>
            <a:spLocks noGrp="1"/>
          </p:cNvSpPr>
          <p:nvPr>
            <p:ph type="subTitle" idx="1"/>
          </p:nvPr>
        </p:nvSpPr>
        <p:spPr>
          <a:xfrm>
            <a:off x="4877920" y="3363441"/>
            <a:ext cx="5484159" cy="2738309"/>
          </a:xfrm>
        </p:spPr>
        <p:txBody>
          <a:bodyPr>
            <a:normAutofit/>
          </a:bodyPr>
          <a:lstStyle/>
          <a:p>
            <a:pPr algn="r"/>
            <a:r>
              <a:rPr lang="en-US" altLang="zh-CN" b="1" u="sng" dirty="0" err="1">
                <a:solidFill>
                  <a:schemeClr val="bg1"/>
                </a:solidFill>
              </a:rPr>
              <a:t>Zili</a:t>
            </a:r>
            <a:r>
              <a:rPr lang="en-US" altLang="zh-CN" b="1" u="sng" dirty="0">
                <a:solidFill>
                  <a:schemeClr val="bg1"/>
                </a:solidFill>
              </a:rPr>
              <a:t> Meng</a:t>
            </a:r>
            <a:r>
              <a:rPr lang="en-US" altLang="zh-CN" dirty="0">
                <a:solidFill>
                  <a:schemeClr val="bg1"/>
                </a:solidFill>
              </a:rPr>
              <a:t>,  </a:t>
            </a:r>
            <a:r>
              <a:rPr lang="en-US" altLang="zh-CN" dirty="0" err="1">
                <a:solidFill>
                  <a:schemeClr val="bg1"/>
                </a:solidFill>
              </a:rPr>
              <a:t>Minhu</a:t>
            </a:r>
            <a:r>
              <a:rPr lang="en-US" altLang="zh-CN" dirty="0">
                <a:solidFill>
                  <a:schemeClr val="bg1"/>
                </a:solidFill>
              </a:rPr>
              <a:t> Wang,  </a:t>
            </a:r>
            <a:r>
              <a:rPr lang="en-US" altLang="zh-CN" dirty="0" err="1">
                <a:solidFill>
                  <a:schemeClr val="bg1"/>
                </a:solidFill>
              </a:rPr>
              <a:t>Jiasong</a:t>
            </a:r>
            <a:r>
              <a:rPr lang="en-US" altLang="zh-CN" dirty="0">
                <a:solidFill>
                  <a:schemeClr val="bg1"/>
                </a:solidFill>
              </a:rPr>
              <a:t> Bai,  </a:t>
            </a:r>
            <a:r>
              <a:rPr lang="en-US" altLang="zh-CN" dirty="0" err="1">
                <a:solidFill>
                  <a:schemeClr val="bg1"/>
                </a:solidFill>
              </a:rPr>
              <a:t>Mingwei</a:t>
            </a:r>
            <a:r>
              <a:rPr lang="en-US" altLang="zh-CN" dirty="0">
                <a:solidFill>
                  <a:schemeClr val="bg1"/>
                </a:solidFill>
              </a:rPr>
              <a:t> Xu,  </a:t>
            </a:r>
            <a:r>
              <a:rPr lang="en-US" altLang="zh-CN" dirty="0" err="1">
                <a:solidFill>
                  <a:schemeClr val="bg1"/>
                </a:solidFill>
              </a:rPr>
              <a:t>Hongzi</a:t>
            </a:r>
            <a:r>
              <a:rPr lang="en-US" altLang="zh-CN" dirty="0">
                <a:solidFill>
                  <a:schemeClr val="bg1"/>
                </a:solidFill>
              </a:rPr>
              <a:t> Mao,  </a:t>
            </a:r>
            <a:r>
              <a:rPr lang="en-US" altLang="zh-CN" dirty="0" err="1">
                <a:solidFill>
                  <a:schemeClr val="bg1"/>
                </a:solidFill>
              </a:rPr>
              <a:t>Hongxin</a:t>
            </a:r>
            <a:r>
              <a:rPr lang="en-US" altLang="zh-CN" dirty="0">
                <a:solidFill>
                  <a:schemeClr val="bg1"/>
                </a:solidFill>
              </a:rPr>
              <a:t> Hu</a:t>
            </a:r>
          </a:p>
          <a:p>
            <a:pPr algn="r"/>
            <a:endParaRPr lang="en-US" altLang="zh-CN" dirty="0">
              <a:solidFill>
                <a:schemeClr val="bg1"/>
              </a:solidFill>
            </a:endParaRPr>
          </a:p>
          <a:p>
            <a:pPr algn="r">
              <a:spcBef>
                <a:spcPts val="0"/>
              </a:spcBef>
            </a:pPr>
            <a:r>
              <a:rPr lang="en-US" altLang="zh-CN" dirty="0">
                <a:solidFill>
                  <a:schemeClr val="bg1"/>
                </a:solidFill>
              </a:rPr>
              <a:t>Tsinghua University  </a:t>
            </a:r>
          </a:p>
          <a:p>
            <a:pPr algn="r">
              <a:spcBef>
                <a:spcPts val="0"/>
              </a:spcBef>
            </a:pPr>
            <a:r>
              <a:rPr lang="en-US" altLang="zh-CN" dirty="0">
                <a:solidFill>
                  <a:schemeClr val="bg1"/>
                </a:solidFill>
              </a:rPr>
              <a:t>Massachusetts Institute of Technology  </a:t>
            </a:r>
          </a:p>
          <a:p>
            <a:pPr algn="r">
              <a:spcBef>
                <a:spcPts val="0"/>
              </a:spcBef>
            </a:pPr>
            <a:r>
              <a:rPr lang="en-US" altLang="zh-CN" dirty="0">
                <a:solidFill>
                  <a:schemeClr val="bg1"/>
                </a:solidFill>
              </a:rPr>
              <a:t>Clemson University</a:t>
            </a:r>
          </a:p>
        </p:txBody>
      </p:sp>
      <p:pic>
        <p:nvPicPr>
          <p:cNvPr id="7" name="Picture 6">
            <a:extLst>
              <a:ext uri="{FF2B5EF4-FFF2-40B4-BE49-F238E27FC236}">
                <a16:creationId xmlns:a16="http://schemas.microsoft.com/office/drawing/2014/main" id="{D0B14ABA-37DB-4A79-B489-D50730105165}"/>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2600830"/>
            <a:ext cx="6096000" cy="4263533"/>
          </a:xfrm>
          <a:prstGeom prst="rect">
            <a:avLst/>
          </a:prstGeom>
        </p:spPr>
      </p:pic>
    </p:spTree>
    <p:extLst>
      <p:ext uri="{BB962C8B-B14F-4D97-AF65-F5344CB8AC3E}">
        <p14:creationId xmlns:p14="http://schemas.microsoft.com/office/powerpoint/2010/main" val="86909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3: How to Deploy?</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sz="half" idx="1"/>
          </p:nvPr>
        </p:nvSpPr>
        <p:spPr>
          <a:xfrm>
            <a:off x="838200" y="1825625"/>
            <a:ext cx="5181600" cy="4351338"/>
          </a:xfrm>
        </p:spPr>
        <p:txBody>
          <a:bodyPr/>
          <a:lstStyle/>
          <a:p>
            <a:pPr marL="0" indent="0">
              <a:buNone/>
            </a:pPr>
            <a:r>
              <a:rPr lang="en-US" altLang="zh-CN" dirty="0"/>
              <a:t>For networking systems, DNN…</a:t>
            </a:r>
          </a:p>
          <a:p>
            <a:r>
              <a:rPr lang="en-US" altLang="zh-CN" dirty="0"/>
              <a:t>High resource consumption</a:t>
            </a:r>
            <a:endParaRPr lang="zh-CN" altLang="en-US" dirty="0"/>
          </a:p>
        </p:txBody>
      </p:sp>
      <p:sp>
        <p:nvSpPr>
          <p:cNvPr id="5" name="内容占位符 4">
            <a:extLst>
              <a:ext uri="{FF2B5EF4-FFF2-40B4-BE49-F238E27FC236}">
                <a16:creationId xmlns:a16="http://schemas.microsoft.com/office/drawing/2014/main" id="{A909CFEB-0F65-4C81-A9B2-8DE9D9DB1579}"/>
              </a:ext>
            </a:extLst>
          </p:cNvPr>
          <p:cNvSpPr>
            <a:spLocks noGrp="1"/>
          </p:cNvSpPr>
          <p:nvPr>
            <p:ph sz="half" idx="2"/>
          </p:nvPr>
        </p:nvSpPr>
        <p:spPr>
          <a:xfrm>
            <a:off x="6172200" y="1825625"/>
            <a:ext cx="5181600" cy="4351338"/>
          </a:xfrm>
        </p:spPr>
        <p:txBody>
          <a:bodyPr/>
          <a:lstStyle/>
          <a:p>
            <a:endParaRPr lang="en-US" altLang="zh-CN" dirty="0"/>
          </a:p>
          <a:p>
            <a:r>
              <a:rPr lang="en-US" altLang="zh-CN" dirty="0"/>
              <a:t>Long decision latency</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10</a:t>
            </a:fld>
            <a:endParaRPr lang="zh-CN" altLang="en-US"/>
          </a:p>
        </p:txBody>
      </p:sp>
      <p:sp>
        <p:nvSpPr>
          <p:cNvPr id="7" name="椭圆 6">
            <a:extLst>
              <a:ext uri="{FF2B5EF4-FFF2-40B4-BE49-F238E27FC236}">
                <a16:creationId xmlns:a16="http://schemas.microsoft.com/office/drawing/2014/main" id="{89D1204B-11E0-4EF7-AECF-DC6AE29F8716}"/>
              </a:ext>
            </a:extLst>
          </p:cNvPr>
          <p:cNvSpPr/>
          <p:nvPr/>
        </p:nvSpPr>
        <p:spPr>
          <a:xfrm>
            <a:off x="10462260" y="2983230"/>
            <a:ext cx="891540" cy="89154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500D1E1D-954C-477F-B6FD-4A5A2069CAF5}"/>
              </a:ext>
            </a:extLst>
          </p:cNvPr>
          <p:cNvGrpSpPr/>
          <p:nvPr/>
        </p:nvGrpSpPr>
        <p:grpSpPr>
          <a:xfrm>
            <a:off x="10908030" y="2983230"/>
            <a:ext cx="3810" cy="891540"/>
            <a:chOff x="10908030" y="2983230"/>
            <a:chExt cx="3810" cy="891540"/>
          </a:xfrm>
        </p:grpSpPr>
        <p:cxnSp>
          <p:nvCxnSpPr>
            <p:cNvPr id="9" name="直接箭头连接符 8">
              <a:extLst>
                <a:ext uri="{FF2B5EF4-FFF2-40B4-BE49-F238E27FC236}">
                  <a16:creationId xmlns:a16="http://schemas.microsoft.com/office/drawing/2014/main" id="{082C49C4-FCAC-4368-82CE-42D6B5A78EBE}"/>
                </a:ext>
              </a:extLst>
            </p:cNvPr>
            <p:cNvCxnSpPr>
              <a:cxnSpLocks/>
              <a:stCxn id="7" idx="0"/>
            </p:cNvCxnSpPr>
            <p:nvPr/>
          </p:nvCxnSpPr>
          <p:spPr>
            <a:xfrm>
              <a:off x="10908030" y="2983230"/>
              <a:ext cx="3810" cy="472440"/>
            </a:xfrm>
            <a:prstGeom prst="straightConnector1">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D504115-A230-43D8-8DC8-7FB2DFAD345C}"/>
                </a:ext>
              </a:extLst>
            </p:cNvPr>
            <p:cNvCxnSpPr>
              <a:cxnSpLocks/>
              <a:stCxn id="7" idx="4"/>
            </p:cNvCxnSpPr>
            <p:nvPr/>
          </p:nvCxnSpPr>
          <p:spPr>
            <a:xfrm flipV="1">
              <a:off x="10908030" y="3455670"/>
              <a:ext cx="3810" cy="4191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1499FFB8-66C9-4048-A2F7-30948FB096FD}"/>
              </a:ext>
            </a:extLst>
          </p:cNvPr>
          <p:cNvSpPr/>
          <p:nvPr/>
        </p:nvSpPr>
        <p:spPr>
          <a:xfrm>
            <a:off x="738444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452BB61-D109-48F4-ABA1-BDAE8DEB83B6}"/>
              </a:ext>
            </a:extLst>
          </p:cNvPr>
          <p:cNvSpPr/>
          <p:nvPr/>
        </p:nvSpPr>
        <p:spPr>
          <a:xfrm>
            <a:off x="692724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7DE541A-D9B5-41A6-A1CB-880A2C62F3F1}"/>
              </a:ext>
            </a:extLst>
          </p:cNvPr>
          <p:cNvSpPr/>
          <p:nvPr/>
        </p:nvSpPr>
        <p:spPr>
          <a:xfrm>
            <a:off x="671388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5C17E17-6E33-4374-80D1-B37A268BBD18}"/>
              </a:ext>
            </a:extLst>
          </p:cNvPr>
          <p:cNvSpPr/>
          <p:nvPr/>
        </p:nvSpPr>
        <p:spPr>
          <a:xfrm>
            <a:off x="7163469" y="5804442"/>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24" name="图片 23" descr="图片包含 游戏机&#10;&#10;描述已自动生成">
            <a:extLst>
              <a:ext uri="{FF2B5EF4-FFF2-40B4-BE49-F238E27FC236}">
                <a16:creationId xmlns:a16="http://schemas.microsoft.com/office/drawing/2014/main" id="{DF038051-458E-41F0-918D-B6C7B4807D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3424" y="5679758"/>
            <a:ext cx="874287" cy="676592"/>
          </a:xfrm>
          <a:prstGeom prst="rect">
            <a:avLst/>
          </a:prstGeom>
        </p:spPr>
      </p:pic>
      <p:pic>
        <p:nvPicPr>
          <p:cNvPr id="11" name="Picture 10">
            <a:extLst>
              <a:ext uri="{FF2B5EF4-FFF2-40B4-BE49-F238E27FC236}">
                <a16:creationId xmlns:a16="http://schemas.microsoft.com/office/drawing/2014/main" id="{3E5C88B2-462D-40FC-837B-CB49406289B3}"/>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308249" y="2711753"/>
            <a:ext cx="2187892" cy="2187892"/>
          </a:xfrm>
          <a:prstGeom prst="rect">
            <a:avLst/>
          </a:prstGeom>
        </p:spPr>
      </p:pic>
      <p:pic>
        <p:nvPicPr>
          <p:cNvPr id="14" name="Picture 13">
            <a:extLst>
              <a:ext uri="{FF2B5EF4-FFF2-40B4-BE49-F238E27FC236}">
                <a16:creationId xmlns:a16="http://schemas.microsoft.com/office/drawing/2014/main" id="{A8DEA59C-4EF8-47B4-8F57-56A236920B29}"/>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308249" y="2711753"/>
            <a:ext cx="2187892" cy="2187892"/>
          </a:xfrm>
          <a:prstGeom prst="rect">
            <a:avLst/>
          </a:prstGeom>
        </p:spPr>
      </p:pic>
      <p:sp>
        <p:nvSpPr>
          <p:cNvPr id="15" name="Freeform: Shape 14">
            <a:extLst>
              <a:ext uri="{FF2B5EF4-FFF2-40B4-BE49-F238E27FC236}">
                <a16:creationId xmlns:a16="http://schemas.microsoft.com/office/drawing/2014/main" id="{89D60FE2-C87F-482A-AAF9-47C1064F5BDC}"/>
              </a:ext>
            </a:extLst>
          </p:cNvPr>
          <p:cNvSpPr/>
          <p:nvPr/>
        </p:nvSpPr>
        <p:spPr>
          <a:xfrm>
            <a:off x="6448907" y="3793554"/>
            <a:ext cx="1590862"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Lst>
            <a:ahLst/>
            <a:cxnLst>
              <a:cxn ang="0">
                <a:pos x="connsiteX0" y="connsiteY0"/>
              </a:cxn>
              <a:cxn ang="0">
                <a:pos x="connsiteX1" y="connsiteY1"/>
              </a:cxn>
              <a:cxn ang="0">
                <a:pos x="connsiteX2" y="connsiteY2"/>
              </a:cxn>
            </a:cxnLst>
            <a:rect l="l" t="t" r="r" b="b"/>
            <a:pathLst>
              <a:path w="1590862" h="1714500">
                <a:moveTo>
                  <a:pt x="1590862" y="1714500"/>
                </a:moveTo>
                <a:cubicBezTo>
                  <a:pt x="841222" y="1360308"/>
                  <a:pt x="148142" y="1043822"/>
                  <a:pt x="21142" y="758072"/>
                </a:cubicBezTo>
                <a:cubicBezTo>
                  <a:pt x="-105858" y="472322"/>
                  <a:pt x="361502" y="47625"/>
                  <a:pt x="828862" y="0"/>
                </a:cubicBezTo>
              </a:path>
            </a:pathLst>
          </a:custGeom>
          <a:noFill/>
          <a:ln w="19050">
            <a:solidFill>
              <a:schemeClr val="bg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Shape 21">
            <a:extLst>
              <a:ext uri="{FF2B5EF4-FFF2-40B4-BE49-F238E27FC236}">
                <a16:creationId xmlns:a16="http://schemas.microsoft.com/office/drawing/2014/main" id="{FD8AC3E0-C57C-435F-B63D-5CA27AB17756}"/>
              </a:ext>
            </a:extLst>
          </p:cNvPr>
          <p:cNvSpPr/>
          <p:nvPr/>
        </p:nvSpPr>
        <p:spPr>
          <a:xfrm flipH="1">
            <a:off x="8775099" y="3793554"/>
            <a:ext cx="1591056"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Lst>
            <a:ahLst/>
            <a:cxnLst>
              <a:cxn ang="0">
                <a:pos x="connsiteX0" y="connsiteY0"/>
              </a:cxn>
              <a:cxn ang="0">
                <a:pos x="connsiteX1" y="connsiteY1"/>
              </a:cxn>
              <a:cxn ang="0">
                <a:pos x="connsiteX2" y="connsiteY2"/>
              </a:cxn>
            </a:cxnLst>
            <a:rect l="l" t="t" r="r" b="b"/>
            <a:pathLst>
              <a:path w="1590862" h="1714500">
                <a:moveTo>
                  <a:pt x="1590862" y="1714500"/>
                </a:moveTo>
                <a:cubicBezTo>
                  <a:pt x="841222" y="1360308"/>
                  <a:pt x="148142" y="1043822"/>
                  <a:pt x="21142" y="758072"/>
                </a:cubicBezTo>
                <a:cubicBezTo>
                  <a:pt x="-105858" y="472322"/>
                  <a:pt x="361502" y="47625"/>
                  <a:pt x="828862" y="0"/>
                </a:cubicBezTo>
              </a:path>
            </a:pathLst>
          </a:custGeom>
          <a:noFill/>
          <a:ln w="19050">
            <a:solidFill>
              <a:schemeClr val="bg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a:extLst>
              <a:ext uri="{FF2B5EF4-FFF2-40B4-BE49-F238E27FC236}">
                <a16:creationId xmlns:a16="http://schemas.microsoft.com/office/drawing/2014/main" id="{F89586AA-97B0-4984-9E04-02FC08C6B979}"/>
              </a:ext>
            </a:extLst>
          </p:cNvPr>
          <p:cNvSpPr txBox="1"/>
          <p:nvPr/>
        </p:nvSpPr>
        <p:spPr>
          <a:xfrm>
            <a:off x="10444171" y="3940874"/>
            <a:ext cx="928459" cy="461665"/>
          </a:xfrm>
          <a:prstGeom prst="rect">
            <a:avLst/>
          </a:prstGeom>
          <a:noFill/>
        </p:spPr>
        <p:txBody>
          <a:bodyPr wrap="none" rtlCol="0">
            <a:spAutoFit/>
          </a:bodyPr>
          <a:lstStyle/>
          <a:p>
            <a:pPr algn="ctr"/>
            <a:r>
              <a:rPr lang="en-US" altLang="zh-CN" sz="2400" dirty="0">
                <a:solidFill>
                  <a:schemeClr val="bg1"/>
                </a:solidFill>
                <a:latin typeface="Bahnschrift Light SemiCondensed" panose="020B0502040204020203" pitchFamily="34" charset="0"/>
              </a:rPr>
              <a:t>x10ms</a:t>
            </a:r>
            <a:endParaRPr lang="zh-CN" altLang="en-US" sz="2400" dirty="0">
              <a:solidFill>
                <a:schemeClr val="bg1"/>
              </a:solidFill>
              <a:latin typeface="Bahnschrift Light SemiCondensed" panose="020B0502040204020203" pitchFamily="34" charset="0"/>
            </a:endParaRPr>
          </a:p>
        </p:txBody>
      </p:sp>
      <p:pic>
        <p:nvPicPr>
          <p:cNvPr id="23" name="图片 22">
            <a:extLst>
              <a:ext uri="{FF2B5EF4-FFF2-40B4-BE49-F238E27FC236}">
                <a16:creationId xmlns:a16="http://schemas.microsoft.com/office/drawing/2014/main" id="{C4141692-E9D6-4099-BBDB-73122456257D}"/>
              </a:ext>
            </a:extLst>
          </p:cNvPr>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13" name="矩形: 圆角 12">
            <a:extLst>
              <a:ext uri="{FF2B5EF4-FFF2-40B4-BE49-F238E27FC236}">
                <a16:creationId xmlns:a16="http://schemas.microsoft.com/office/drawing/2014/main" id="{6D9A82DD-DD5C-4E56-AE0C-3FDF8B2B21D8}"/>
              </a:ext>
            </a:extLst>
          </p:cNvPr>
          <p:cNvSpPr/>
          <p:nvPr/>
        </p:nvSpPr>
        <p:spPr>
          <a:xfrm>
            <a:off x="1766387" y="4589109"/>
            <a:ext cx="2286001" cy="1881414"/>
          </a:xfrm>
          <a:prstGeom prst="roundRect">
            <a:avLst>
              <a:gd name="adj" fmla="val 10305"/>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游戏机&#10;&#10;描述已自动生成">
            <a:extLst>
              <a:ext uri="{FF2B5EF4-FFF2-40B4-BE49-F238E27FC236}">
                <a16:creationId xmlns:a16="http://schemas.microsoft.com/office/drawing/2014/main" id="{5FC9372C-4359-4DE9-BB90-FA7DEB4C2A0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055882" y="4753634"/>
            <a:ext cx="874287" cy="609268"/>
          </a:xfrm>
          <a:prstGeom prst="rect">
            <a:avLst/>
          </a:prstGeom>
        </p:spPr>
      </p:pic>
      <p:pic>
        <p:nvPicPr>
          <p:cNvPr id="35" name="图片 34" descr="图片包含 监控, 电子, 游戏机, 屏幕&#10;&#10;描述已自动生成">
            <a:extLst>
              <a:ext uri="{FF2B5EF4-FFF2-40B4-BE49-F238E27FC236}">
                <a16:creationId xmlns:a16="http://schemas.microsoft.com/office/drawing/2014/main" id="{A3CC00CC-C6E7-4E3D-B5FA-FFA49E3FAEEB}"/>
              </a:ext>
            </a:extLst>
          </p:cNvPr>
          <p:cNvPicPr>
            <a:picLocks noChangeAspect="1"/>
          </p:cNvPicPr>
          <p:nvPr/>
        </p:nvPicPr>
        <p:blipFill rotWithShape="1">
          <a:blip r:embed="rId9"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1989376" y="5465240"/>
            <a:ext cx="437881" cy="848345"/>
          </a:xfrm>
          <a:prstGeom prst="rect">
            <a:avLst/>
          </a:prstGeom>
        </p:spPr>
      </p:pic>
      <p:pic>
        <p:nvPicPr>
          <p:cNvPr id="37" name="图片 36" descr="图片包含 电子, 监控, 屏幕, 街道&#10;&#10;描述已自动生成">
            <a:extLst>
              <a:ext uri="{FF2B5EF4-FFF2-40B4-BE49-F238E27FC236}">
                <a16:creationId xmlns:a16="http://schemas.microsoft.com/office/drawing/2014/main" id="{126BA39F-2F21-4542-8336-A4812772C18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368" y="5465240"/>
            <a:ext cx="1270406" cy="847525"/>
          </a:xfrm>
          <a:prstGeom prst="rect">
            <a:avLst/>
          </a:prstGeom>
        </p:spPr>
      </p:pic>
      <p:pic>
        <p:nvPicPr>
          <p:cNvPr id="38" name="Picture 14" descr="Amazon-Elastic-Load-Balacing.png">
            <a:extLst>
              <a:ext uri="{FF2B5EF4-FFF2-40B4-BE49-F238E27FC236}">
                <a16:creationId xmlns:a16="http://schemas.microsoft.com/office/drawing/2014/main" id="{B2D758C6-EEF3-4CE2-BACA-33F9F1C3FBB3}"/>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082569" y="4693187"/>
            <a:ext cx="709923" cy="730162"/>
          </a:xfrm>
          <a:prstGeom prst="rect">
            <a:avLst/>
          </a:prstGeom>
        </p:spPr>
      </p:pic>
      <p:sp>
        <p:nvSpPr>
          <p:cNvPr id="42" name="矩形 41">
            <a:extLst>
              <a:ext uri="{FF2B5EF4-FFF2-40B4-BE49-F238E27FC236}">
                <a16:creationId xmlns:a16="http://schemas.microsoft.com/office/drawing/2014/main" id="{C5B9AACC-112B-4CB6-9A30-18BCBCF30B99}"/>
              </a:ext>
            </a:extLst>
          </p:cNvPr>
          <p:cNvSpPr/>
          <p:nvPr/>
        </p:nvSpPr>
        <p:spPr>
          <a:xfrm>
            <a:off x="834465" y="4549440"/>
            <a:ext cx="4248000" cy="828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图片包含 游戏机, 伞&#10;&#10;描述已自动生成">
            <a:extLst>
              <a:ext uri="{FF2B5EF4-FFF2-40B4-BE49-F238E27FC236}">
                <a16:creationId xmlns:a16="http://schemas.microsoft.com/office/drawing/2014/main" id="{B36228A4-A27A-4391-9B23-C3FE22C17C2A}"/>
              </a:ext>
            </a:extLst>
          </p:cNvPr>
          <p:cNvPicPr>
            <a:picLocks noChangeAspect="1"/>
          </p:cNvPicPr>
          <p:nvPr/>
        </p:nvPicPr>
        <p:blipFill rotWithShape="1">
          <a:blip r:embed="rId12" cstate="print">
            <a:alphaModFix amt="80000"/>
            <a:extLst>
              <a:ext uri="{28A0092B-C50C-407E-A947-70E740481C1C}">
                <a14:useLocalDpi xmlns:a14="http://schemas.microsoft.com/office/drawing/2010/main"/>
              </a:ext>
            </a:extLst>
          </a:blip>
          <a:srcRect/>
          <a:stretch/>
        </p:blipFill>
        <p:spPr>
          <a:xfrm>
            <a:off x="1760581" y="4596119"/>
            <a:ext cx="2286001" cy="1881414"/>
          </a:xfrm>
          <a:prstGeom prst="roundRect">
            <a:avLst>
              <a:gd name="adj" fmla="val 12315"/>
            </a:avLst>
          </a:prstGeom>
        </p:spPr>
      </p:pic>
      <p:pic>
        <p:nvPicPr>
          <p:cNvPr id="54" name="Picture 13">
            <a:extLst>
              <a:ext uri="{FF2B5EF4-FFF2-40B4-BE49-F238E27FC236}">
                <a16:creationId xmlns:a16="http://schemas.microsoft.com/office/drawing/2014/main" id="{9B9644BA-A2A3-4438-A4E9-A81AAFC59738}"/>
              </a:ext>
            </a:extLst>
          </p:cNvPr>
          <p:cNvPicPr>
            <a:picLocks noChangeAspect="1"/>
          </p:cNvPicPr>
          <p:nvPr/>
        </p:nvPicPr>
        <p:blipFill rotWithShape="1">
          <a:blip r:embed="rId13">
            <a:clrChange>
              <a:clrFrom>
                <a:srgbClr val="000000"/>
              </a:clrFrom>
              <a:clrTo>
                <a:srgbClr val="000000">
                  <a:alpha val="0"/>
                </a:srgbClr>
              </a:clrTo>
            </a:clrChange>
            <a:lum bright="70000" contrast="-70000"/>
            <a:extLst>
              <a:ext uri="{28A0092B-C50C-407E-A947-70E740481C1C}">
                <a14:useLocalDpi xmlns:a14="http://schemas.microsoft.com/office/drawing/2010/main"/>
              </a:ext>
            </a:extLst>
          </a:blip>
          <a:srcRect/>
          <a:stretch/>
        </p:blipFill>
        <p:spPr>
          <a:xfrm>
            <a:off x="911913" y="2867673"/>
            <a:ext cx="2187892" cy="1586777"/>
          </a:xfrm>
          <a:prstGeom prst="rect">
            <a:avLst/>
          </a:prstGeom>
        </p:spPr>
      </p:pic>
      <p:grpSp>
        <p:nvGrpSpPr>
          <p:cNvPr id="86" name="组合 85">
            <a:extLst>
              <a:ext uri="{FF2B5EF4-FFF2-40B4-BE49-F238E27FC236}">
                <a16:creationId xmlns:a16="http://schemas.microsoft.com/office/drawing/2014/main" id="{760A0416-9680-4E54-8EEF-8D7B20617902}"/>
              </a:ext>
            </a:extLst>
          </p:cNvPr>
          <p:cNvGrpSpPr/>
          <p:nvPr/>
        </p:nvGrpSpPr>
        <p:grpSpPr>
          <a:xfrm>
            <a:off x="3236584" y="2894288"/>
            <a:ext cx="2290190" cy="461665"/>
            <a:chOff x="3236584" y="2894288"/>
            <a:chExt cx="2290190" cy="461665"/>
          </a:xfrm>
        </p:grpSpPr>
        <p:grpSp>
          <p:nvGrpSpPr>
            <p:cNvPr id="56" name="Group 17">
              <a:extLst>
                <a:ext uri="{FF2B5EF4-FFF2-40B4-BE49-F238E27FC236}">
                  <a16:creationId xmlns:a16="http://schemas.microsoft.com/office/drawing/2014/main" id="{5A6EEF86-A48E-4325-B225-4A314F593864}"/>
                </a:ext>
              </a:extLst>
            </p:cNvPr>
            <p:cNvGrpSpPr/>
            <p:nvPr/>
          </p:nvGrpSpPr>
          <p:grpSpPr>
            <a:xfrm>
              <a:off x="3236584" y="2894288"/>
              <a:ext cx="453907" cy="458528"/>
              <a:chOff x="8807931" y="2540032"/>
              <a:chExt cx="322387" cy="325669"/>
            </a:xfrm>
          </p:grpSpPr>
          <p:sp>
            <p:nvSpPr>
              <p:cNvPr id="57" name="Oval 18">
                <a:extLst>
                  <a:ext uri="{FF2B5EF4-FFF2-40B4-BE49-F238E27FC236}">
                    <a16:creationId xmlns:a16="http://schemas.microsoft.com/office/drawing/2014/main" id="{1093F13A-50A3-46AF-9CE3-0C4D1FAC9DAE}"/>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58" name="Arc 19">
                <a:extLst>
                  <a:ext uri="{FF2B5EF4-FFF2-40B4-BE49-F238E27FC236}">
                    <a16:creationId xmlns:a16="http://schemas.microsoft.com/office/drawing/2014/main" id="{CE6E70F1-2882-463A-96D1-7E5A8BF9AEAF}"/>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59" name="Arc 20">
                <a:extLst>
                  <a:ext uri="{FF2B5EF4-FFF2-40B4-BE49-F238E27FC236}">
                    <a16:creationId xmlns:a16="http://schemas.microsoft.com/office/drawing/2014/main" id="{865A7D11-348F-4CDA-8ED6-118DEBD55273}"/>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60" name="Arc 21">
                <a:extLst>
                  <a:ext uri="{FF2B5EF4-FFF2-40B4-BE49-F238E27FC236}">
                    <a16:creationId xmlns:a16="http://schemas.microsoft.com/office/drawing/2014/main" id="{2F62B3AD-3C9B-4443-8B4C-2AFA654575A8}"/>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61" name="Oval 22">
                <a:extLst>
                  <a:ext uri="{FF2B5EF4-FFF2-40B4-BE49-F238E27FC236}">
                    <a16:creationId xmlns:a16="http://schemas.microsoft.com/office/drawing/2014/main" id="{D8E83C63-EDF1-4F38-BAA1-A7E69E74A2FC}"/>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grpSp>
            <p:nvGrpSpPr>
              <p:cNvPr id="62" name="Group 23">
                <a:extLst>
                  <a:ext uri="{FF2B5EF4-FFF2-40B4-BE49-F238E27FC236}">
                    <a16:creationId xmlns:a16="http://schemas.microsoft.com/office/drawing/2014/main" id="{4DC9A25E-11F8-431A-AEA8-742F4C2761FF}"/>
                  </a:ext>
                </a:extLst>
              </p:cNvPr>
              <p:cNvGrpSpPr/>
              <p:nvPr/>
            </p:nvGrpSpPr>
            <p:grpSpPr>
              <a:xfrm rot="13185497" flipH="1">
                <a:off x="8870379" y="2671625"/>
                <a:ext cx="213760" cy="56944"/>
                <a:chOff x="7010401" y="2514601"/>
                <a:chExt cx="606295" cy="161514"/>
              </a:xfrm>
            </p:grpSpPr>
            <p:cxnSp>
              <p:nvCxnSpPr>
                <p:cNvPr id="63" name="Straight Connector 24">
                  <a:extLst>
                    <a:ext uri="{FF2B5EF4-FFF2-40B4-BE49-F238E27FC236}">
                      <a16:creationId xmlns:a16="http://schemas.microsoft.com/office/drawing/2014/main" id="{39C70C26-2ECC-451F-AA2A-9505C908C736}"/>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64" name="Straight Connector 25">
                  <a:extLst>
                    <a:ext uri="{FF2B5EF4-FFF2-40B4-BE49-F238E27FC236}">
                      <a16:creationId xmlns:a16="http://schemas.microsoft.com/office/drawing/2014/main" id="{55E0FCD4-1EBE-4CDE-8179-6F91F230595A}"/>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3" name="文本框 82">
              <a:extLst>
                <a:ext uri="{FF2B5EF4-FFF2-40B4-BE49-F238E27FC236}">
                  <a16:creationId xmlns:a16="http://schemas.microsoft.com/office/drawing/2014/main" id="{525D7521-247B-4B74-80C1-C1A607A8CBD1}"/>
                </a:ext>
              </a:extLst>
            </p:cNvPr>
            <p:cNvSpPr txBox="1"/>
            <p:nvPr/>
          </p:nvSpPr>
          <p:spPr>
            <a:xfrm>
              <a:off x="3827270" y="2894288"/>
              <a:ext cx="1699504" cy="461665"/>
            </a:xfrm>
            <a:prstGeom prst="rect">
              <a:avLst/>
            </a:prstGeom>
            <a:noFill/>
          </p:spPr>
          <p:txBody>
            <a:bodyPr wrap="none" rtlCol="0">
              <a:spAutoFit/>
            </a:bodyPr>
            <a:lstStyle/>
            <a:p>
              <a:r>
                <a:rPr lang="en-US" altLang="zh-CN" sz="2400" dirty="0">
                  <a:solidFill>
                    <a:schemeClr val="bg1"/>
                  </a:solidFill>
                  <a:latin typeface="Bahnschrift Light SemiCondensed" panose="020B0502040204020203" pitchFamily="34" charset="0"/>
                </a:rPr>
                <a:t>Computation</a:t>
              </a:r>
              <a:endParaRPr lang="zh-CN" altLang="en-US" sz="2400" dirty="0">
                <a:solidFill>
                  <a:schemeClr val="bg1"/>
                </a:solidFill>
                <a:latin typeface="Bahnschrift Light SemiCondensed" panose="020B0502040204020203" pitchFamily="34" charset="0"/>
              </a:endParaRPr>
            </a:p>
          </p:txBody>
        </p:sp>
      </p:grpSp>
      <p:grpSp>
        <p:nvGrpSpPr>
          <p:cNvPr id="87" name="组合 86">
            <a:extLst>
              <a:ext uri="{FF2B5EF4-FFF2-40B4-BE49-F238E27FC236}">
                <a16:creationId xmlns:a16="http://schemas.microsoft.com/office/drawing/2014/main" id="{3D453B62-7801-461B-8F79-3FEFC1339468}"/>
              </a:ext>
            </a:extLst>
          </p:cNvPr>
          <p:cNvGrpSpPr/>
          <p:nvPr/>
        </p:nvGrpSpPr>
        <p:grpSpPr>
          <a:xfrm>
            <a:off x="3236584" y="3465812"/>
            <a:ext cx="1738757" cy="461665"/>
            <a:chOff x="3236584" y="3465812"/>
            <a:chExt cx="1738757" cy="461665"/>
          </a:xfrm>
        </p:grpSpPr>
        <p:grpSp>
          <p:nvGrpSpPr>
            <p:cNvPr id="65" name="Group 17">
              <a:extLst>
                <a:ext uri="{FF2B5EF4-FFF2-40B4-BE49-F238E27FC236}">
                  <a16:creationId xmlns:a16="http://schemas.microsoft.com/office/drawing/2014/main" id="{D3705D6D-FC2B-43D6-9DB6-28EDCF951394}"/>
                </a:ext>
              </a:extLst>
            </p:cNvPr>
            <p:cNvGrpSpPr/>
            <p:nvPr/>
          </p:nvGrpSpPr>
          <p:grpSpPr>
            <a:xfrm>
              <a:off x="3236584" y="3467278"/>
              <a:ext cx="453907" cy="458528"/>
              <a:chOff x="8807931" y="2540032"/>
              <a:chExt cx="322387" cy="325669"/>
            </a:xfrm>
          </p:grpSpPr>
          <p:sp>
            <p:nvSpPr>
              <p:cNvPr id="66" name="Oval 18">
                <a:extLst>
                  <a:ext uri="{FF2B5EF4-FFF2-40B4-BE49-F238E27FC236}">
                    <a16:creationId xmlns:a16="http://schemas.microsoft.com/office/drawing/2014/main" id="{D5B94D27-C53A-4DC9-B958-3114F8E9C354}"/>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67" name="Arc 19">
                <a:extLst>
                  <a:ext uri="{FF2B5EF4-FFF2-40B4-BE49-F238E27FC236}">
                    <a16:creationId xmlns:a16="http://schemas.microsoft.com/office/drawing/2014/main" id="{1B01AFB6-4195-4BEF-B380-8794B691AC70}"/>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68" name="Arc 20">
                <a:extLst>
                  <a:ext uri="{FF2B5EF4-FFF2-40B4-BE49-F238E27FC236}">
                    <a16:creationId xmlns:a16="http://schemas.microsoft.com/office/drawing/2014/main" id="{06672B6D-AC66-46E1-81F0-D1A8474F536A}"/>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69" name="Arc 21">
                <a:extLst>
                  <a:ext uri="{FF2B5EF4-FFF2-40B4-BE49-F238E27FC236}">
                    <a16:creationId xmlns:a16="http://schemas.microsoft.com/office/drawing/2014/main" id="{69312473-3D5B-4F05-92B8-5357608C4211}"/>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70" name="Oval 22">
                <a:extLst>
                  <a:ext uri="{FF2B5EF4-FFF2-40B4-BE49-F238E27FC236}">
                    <a16:creationId xmlns:a16="http://schemas.microsoft.com/office/drawing/2014/main" id="{0DF820DF-B480-4876-826F-C92BADC87FAC}"/>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grpSp>
            <p:nvGrpSpPr>
              <p:cNvPr id="71" name="Group 23">
                <a:extLst>
                  <a:ext uri="{FF2B5EF4-FFF2-40B4-BE49-F238E27FC236}">
                    <a16:creationId xmlns:a16="http://schemas.microsoft.com/office/drawing/2014/main" id="{B6D0D8C7-3C79-4D8F-AFA8-49143DD6B88F}"/>
                  </a:ext>
                </a:extLst>
              </p:cNvPr>
              <p:cNvGrpSpPr/>
              <p:nvPr/>
            </p:nvGrpSpPr>
            <p:grpSpPr>
              <a:xfrm rot="13185497" flipH="1">
                <a:off x="8870379" y="2671625"/>
                <a:ext cx="213760" cy="56944"/>
                <a:chOff x="7010401" y="2514601"/>
                <a:chExt cx="606295" cy="161514"/>
              </a:xfrm>
            </p:grpSpPr>
            <p:cxnSp>
              <p:nvCxnSpPr>
                <p:cNvPr id="72" name="Straight Connector 24">
                  <a:extLst>
                    <a:ext uri="{FF2B5EF4-FFF2-40B4-BE49-F238E27FC236}">
                      <a16:creationId xmlns:a16="http://schemas.microsoft.com/office/drawing/2014/main" id="{9D73C99C-A155-43F6-BDB0-F753384D9684}"/>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73" name="Straight Connector 25">
                  <a:extLst>
                    <a:ext uri="{FF2B5EF4-FFF2-40B4-BE49-F238E27FC236}">
                      <a16:creationId xmlns:a16="http://schemas.microsoft.com/office/drawing/2014/main" id="{074864C0-7C57-4760-8693-210DE0885BDE}"/>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4" name="文本框 83">
              <a:extLst>
                <a:ext uri="{FF2B5EF4-FFF2-40B4-BE49-F238E27FC236}">
                  <a16:creationId xmlns:a16="http://schemas.microsoft.com/office/drawing/2014/main" id="{D3EA86E2-5489-4D3E-BA2F-CE535E001652}"/>
                </a:ext>
              </a:extLst>
            </p:cNvPr>
            <p:cNvSpPr txBox="1"/>
            <p:nvPr/>
          </p:nvSpPr>
          <p:spPr>
            <a:xfrm>
              <a:off x="3827270" y="3465812"/>
              <a:ext cx="1148071" cy="461665"/>
            </a:xfrm>
            <a:prstGeom prst="rect">
              <a:avLst/>
            </a:prstGeom>
            <a:noFill/>
          </p:spPr>
          <p:txBody>
            <a:bodyPr wrap="none" rtlCol="0">
              <a:spAutoFit/>
            </a:bodyPr>
            <a:lstStyle/>
            <a:p>
              <a:r>
                <a:rPr lang="en-US" altLang="zh-CN" sz="2400" dirty="0">
                  <a:solidFill>
                    <a:schemeClr val="bg1"/>
                  </a:solidFill>
                  <a:latin typeface="Bahnschrift Light SemiCondensed" panose="020B0502040204020203" pitchFamily="34" charset="0"/>
                </a:rPr>
                <a:t>Memory</a:t>
              </a:r>
              <a:endParaRPr lang="zh-CN" altLang="en-US" sz="2400" dirty="0">
                <a:solidFill>
                  <a:schemeClr val="bg1"/>
                </a:solidFill>
                <a:latin typeface="Bahnschrift Light SemiCondensed" panose="020B0502040204020203" pitchFamily="34" charset="0"/>
              </a:endParaRPr>
            </a:p>
          </p:txBody>
        </p:sp>
      </p:grpSp>
      <p:grpSp>
        <p:nvGrpSpPr>
          <p:cNvPr id="88" name="组合 87">
            <a:extLst>
              <a:ext uri="{FF2B5EF4-FFF2-40B4-BE49-F238E27FC236}">
                <a16:creationId xmlns:a16="http://schemas.microsoft.com/office/drawing/2014/main" id="{85A761F6-5FC0-4C22-B8E4-3CC6951D6FCF}"/>
              </a:ext>
            </a:extLst>
          </p:cNvPr>
          <p:cNvGrpSpPr/>
          <p:nvPr/>
        </p:nvGrpSpPr>
        <p:grpSpPr>
          <a:xfrm>
            <a:off x="3236584" y="4037336"/>
            <a:ext cx="1716315" cy="461665"/>
            <a:chOff x="3236584" y="4037336"/>
            <a:chExt cx="1716315" cy="461665"/>
          </a:xfrm>
        </p:grpSpPr>
        <p:grpSp>
          <p:nvGrpSpPr>
            <p:cNvPr id="74" name="Group 17">
              <a:extLst>
                <a:ext uri="{FF2B5EF4-FFF2-40B4-BE49-F238E27FC236}">
                  <a16:creationId xmlns:a16="http://schemas.microsoft.com/office/drawing/2014/main" id="{89CFCB29-AFC3-4A78-838C-1C2F4209FB32}"/>
                </a:ext>
              </a:extLst>
            </p:cNvPr>
            <p:cNvGrpSpPr/>
            <p:nvPr/>
          </p:nvGrpSpPr>
          <p:grpSpPr>
            <a:xfrm>
              <a:off x="3236584" y="4040268"/>
              <a:ext cx="453907" cy="458528"/>
              <a:chOff x="8807931" y="2540032"/>
              <a:chExt cx="322387" cy="325669"/>
            </a:xfrm>
          </p:grpSpPr>
          <p:sp>
            <p:nvSpPr>
              <p:cNvPr id="75" name="Oval 18">
                <a:extLst>
                  <a:ext uri="{FF2B5EF4-FFF2-40B4-BE49-F238E27FC236}">
                    <a16:creationId xmlns:a16="http://schemas.microsoft.com/office/drawing/2014/main" id="{221FDB11-2737-4F6C-BF80-452F9AE2BABE}"/>
                  </a:ext>
                </a:extLst>
              </p:cNvPr>
              <p:cNvSpPr/>
              <p:nvPr/>
            </p:nvSpPr>
            <p:spPr>
              <a:xfrm>
                <a:off x="8807931" y="2540032"/>
                <a:ext cx="322387" cy="322387"/>
              </a:xfrm>
              <a:prstGeom prst="ellipse">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76" name="Arc 19">
                <a:extLst>
                  <a:ext uri="{FF2B5EF4-FFF2-40B4-BE49-F238E27FC236}">
                    <a16:creationId xmlns:a16="http://schemas.microsoft.com/office/drawing/2014/main" id="{887B9AA2-44D4-4EF0-99B0-5189C4525822}"/>
                  </a:ext>
                </a:extLst>
              </p:cNvPr>
              <p:cNvSpPr/>
              <p:nvPr/>
            </p:nvSpPr>
            <p:spPr>
              <a:xfrm>
                <a:off x="8892717" y="2646942"/>
                <a:ext cx="143764" cy="143764"/>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77" name="Arc 20">
                <a:extLst>
                  <a:ext uri="{FF2B5EF4-FFF2-40B4-BE49-F238E27FC236}">
                    <a16:creationId xmlns:a16="http://schemas.microsoft.com/office/drawing/2014/main" id="{98E4EB70-264A-4E16-B321-9218977DE962}"/>
                  </a:ext>
                </a:extLst>
              </p:cNvPr>
              <p:cNvSpPr/>
              <p:nvPr/>
            </p:nvSpPr>
            <p:spPr>
              <a:xfrm>
                <a:off x="8915124" y="2647279"/>
                <a:ext cx="124178" cy="124178"/>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78" name="Arc 21">
                <a:extLst>
                  <a:ext uri="{FF2B5EF4-FFF2-40B4-BE49-F238E27FC236}">
                    <a16:creationId xmlns:a16="http://schemas.microsoft.com/office/drawing/2014/main" id="{D694E6AD-30AC-4E22-AC8C-5F644CB48A8D}"/>
                  </a:ext>
                </a:extLst>
              </p:cNvPr>
              <p:cNvSpPr/>
              <p:nvPr/>
            </p:nvSpPr>
            <p:spPr>
              <a:xfrm>
                <a:off x="8883687" y="2624366"/>
                <a:ext cx="143764" cy="143764"/>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79" name="Oval 22">
                <a:extLst>
                  <a:ext uri="{FF2B5EF4-FFF2-40B4-BE49-F238E27FC236}">
                    <a16:creationId xmlns:a16="http://schemas.microsoft.com/office/drawing/2014/main" id="{8B97AA55-B5CE-467B-B4F5-BB28EE12A744}"/>
                  </a:ext>
                </a:extLst>
              </p:cNvPr>
              <p:cNvSpPr/>
              <p:nvPr/>
            </p:nvSpPr>
            <p:spPr>
              <a:xfrm>
                <a:off x="8807931" y="2543314"/>
                <a:ext cx="322387" cy="322387"/>
              </a:xfrm>
              <a:prstGeom prst="ellipse">
                <a:avLst/>
              </a:prstGeom>
              <a:noFill/>
              <a:ln w="508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grpSp>
            <p:nvGrpSpPr>
              <p:cNvPr id="80" name="Group 23">
                <a:extLst>
                  <a:ext uri="{FF2B5EF4-FFF2-40B4-BE49-F238E27FC236}">
                    <a16:creationId xmlns:a16="http://schemas.microsoft.com/office/drawing/2014/main" id="{E01CCAA5-8F36-412A-BD71-589B4E91B052}"/>
                  </a:ext>
                </a:extLst>
              </p:cNvPr>
              <p:cNvGrpSpPr/>
              <p:nvPr/>
            </p:nvGrpSpPr>
            <p:grpSpPr>
              <a:xfrm rot="13185497" flipH="1">
                <a:off x="8870379" y="2671625"/>
                <a:ext cx="213760" cy="56944"/>
                <a:chOff x="7010401" y="2514601"/>
                <a:chExt cx="606295" cy="161514"/>
              </a:xfrm>
            </p:grpSpPr>
            <p:cxnSp>
              <p:nvCxnSpPr>
                <p:cNvPr id="81" name="Straight Connector 24">
                  <a:extLst>
                    <a:ext uri="{FF2B5EF4-FFF2-40B4-BE49-F238E27FC236}">
                      <a16:creationId xmlns:a16="http://schemas.microsoft.com/office/drawing/2014/main" id="{D5300B47-05DF-47E4-8319-02D9A8A49667}"/>
                    </a:ext>
                  </a:extLst>
                </p:cNvPr>
                <p:cNvCxnSpPr/>
                <p:nvPr/>
              </p:nvCxnSpPr>
              <p:spPr>
                <a:xfrm rot="13185497" flipH="1">
                  <a:off x="7299333" y="2551054"/>
                  <a:ext cx="317363" cy="125061"/>
                </a:xfrm>
                <a:prstGeom prst="line">
                  <a:avLst/>
                </a:prstGeom>
                <a:ln w="50800">
                  <a:headEnd type="oval" w="med" len="med"/>
                </a:ln>
              </p:spPr>
              <p:style>
                <a:lnRef idx="3">
                  <a:schemeClr val="dk1"/>
                </a:lnRef>
                <a:fillRef idx="0">
                  <a:schemeClr val="dk1"/>
                </a:fillRef>
                <a:effectRef idx="2">
                  <a:schemeClr val="dk1"/>
                </a:effectRef>
                <a:fontRef idx="minor">
                  <a:schemeClr val="tx1"/>
                </a:fontRef>
              </p:style>
            </p:cxnSp>
            <p:cxnSp>
              <p:nvCxnSpPr>
                <p:cNvPr id="82" name="Straight Connector 25">
                  <a:extLst>
                    <a:ext uri="{FF2B5EF4-FFF2-40B4-BE49-F238E27FC236}">
                      <a16:creationId xmlns:a16="http://schemas.microsoft.com/office/drawing/2014/main" id="{65CFA740-C2E8-48A9-AF17-A40FF4596138}"/>
                    </a:ext>
                  </a:extLst>
                </p:cNvPr>
                <p:cNvCxnSpPr/>
                <p:nvPr/>
              </p:nvCxnSpPr>
              <p:spPr>
                <a:xfrm flipH="1" flipV="1">
                  <a:off x="7010401" y="2514601"/>
                  <a:ext cx="304801" cy="76199"/>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sp>
          <p:nvSpPr>
            <p:cNvPr id="85" name="文本框 84">
              <a:extLst>
                <a:ext uri="{FF2B5EF4-FFF2-40B4-BE49-F238E27FC236}">
                  <a16:creationId xmlns:a16="http://schemas.microsoft.com/office/drawing/2014/main" id="{0DAA1FB5-067A-495A-B08E-1C70B6BDE635}"/>
                </a:ext>
              </a:extLst>
            </p:cNvPr>
            <p:cNvSpPr txBox="1"/>
            <p:nvPr/>
          </p:nvSpPr>
          <p:spPr>
            <a:xfrm>
              <a:off x="3827270" y="4037336"/>
              <a:ext cx="1125629" cy="461665"/>
            </a:xfrm>
            <a:prstGeom prst="rect">
              <a:avLst/>
            </a:prstGeom>
            <a:noFill/>
          </p:spPr>
          <p:txBody>
            <a:bodyPr wrap="none" rtlCol="0">
              <a:spAutoFit/>
            </a:bodyPr>
            <a:lstStyle/>
            <a:p>
              <a:r>
                <a:rPr lang="en-US" altLang="zh-CN" sz="2400" dirty="0">
                  <a:solidFill>
                    <a:schemeClr val="bg1"/>
                  </a:solidFill>
                  <a:latin typeface="Bahnschrift Light SemiCondensed" panose="020B0502040204020203" pitchFamily="34" charset="0"/>
                </a:rPr>
                <a:t>Storage</a:t>
              </a:r>
              <a:endParaRPr lang="zh-CN" altLang="en-US" sz="2400" dirty="0">
                <a:solidFill>
                  <a:schemeClr val="bg1"/>
                </a:solidFill>
                <a:latin typeface="Bahnschrift Light SemiCondensed" panose="020B0502040204020203" pitchFamily="34" charset="0"/>
              </a:endParaRPr>
            </a:p>
          </p:txBody>
        </p:sp>
      </p:grpSp>
    </p:spTree>
    <p:custDataLst>
      <p:tags r:id="rId1"/>
    </p:custDataLst>
    <p:extLst>
      <p:ext uri="{BB962C8B-B14F-4D97-AF65-F5344CB8AC3E}">
        <p14:creationId xmlns:p14="http://schemas.microsoft.com/office/powerpoint/2010/main" val="18547555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anim calcmode="lin" valueType="num">
                                      <p:cBhvr>
                                        <p:cTn id="34" dur="500" fill="hold"/>
                                        <p:tgtEl>
                                          <p:spTgt spid="42"/>
                                        </p:tgtEl>
                                        <p:attrNameLst>
                                          <p:attrName>ppt_x</p:attrName>
                                        </p:attrNameLst>
                                      </p:cBhvr>
                                      <p:tavLst>
                                        <p:tav tm="0">
                                          <p:val>
                                            <p:strVal val="#ppt_x"/>
                                          </p:val>
                                        </p:tav>
                                        <p:tav tm="100000">
                                          <p:val>
                                            <p:strVal val="#ppt_x"/>
                                          </p:val>
                                        </p:tav>
                                      </p:tavLst>
                                    </p:anim>
                                    <p:anim calcmode="lin" valueType="num">
                                      <p:cBhvr>
                                        <p:cTn id="35" dur="500" fill="hold"/>
                                        <p:tgtEl>
                                          <p:spTgt spid="42"/>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7"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anim calcmode="lin" valueType="num">
                                      <p:cBhvr>
                                        <p:cTn id="40" dur="500" fill="hold"/>
                                        <p:tgtEl>
                                          <p:spTgt spid="54"/>
                                        </p:tgtEl>
                                        <p:attrNameLst>
                                          <p:attrName>ppt_x</p:attrName>
                                        </p:attrNameLst>
                                      </p:cBhvr>
                                      <p:tavLst>
                                        <p:tav tm="0">
                                          <p:val>
                                            <p:strVal val="#ppt_x"/>
                                          </p:val>
                                        </p:tav>
                                        <p:tav tm="100000">
                                          <p:val>
                                            <p:strVal val="#ppt_x"/>
                                          </p:val>
                                        </p:tav>
                                      </p:tavLst>
                                    </p:anim>
                                    <p:anim calcmode="lin" valueType="num">
                                      <p:cBhvr>
                                        <p:cTn id="41" dur="500" fill="hold"/>
                                        <p:tgtEl>
                                          <p:spTgt spid="54"/>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left)">
                                      <p:cBhvr>
                                        <p:cTn id="45" dur="500"/>
                                        <p:tgtEl>
                                          <p:spTgt spid="86"/>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left)">
                                      <p:cBhvr>
                                        <p:cTn id="49" dur="500"/>
                                        <p:tgtEl>
                                          <p:spTgt spid="87"/>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left)">
                                      <p:cBhvr>
                                        <p:cTn id="53" dur="500"/>
                                        <p:tgtEl>
                                          <p:spTgt spid="8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Effect transition="in" filter="wipe(left)">
                                      <p:cBhvr>
                                        <p:cTn id="62" dur="500"/>
                                        <p:tgtEl>
                                          <p:spTgt spid="5">
                                            <p:txEl>
                                              <p:pRg st="1" end="1"/>
                                            </p:txEl>
                                          </p:spTgt>
                                        </p:tgtEl>
                                      </p:cBhvr>
                                    </p:animEffect>
                                  </p:childTnLst>
                                </p:cTn>
                              </p:par>
                            </p:childTnLst>
                          </p:cTn>
                        </p:par>
                        <p:par>
                          <p:cTn id="63" fill="hold">
                            <p:stCondLst>
                              <p:cond delay="500"/>
                            </p:stCondLst>
                            <p:childTnLst>
                              <p:par>
                                <p:cTn id="64" presetID="10" presetClass="entr" presetSubtype="0" fill="hold" grpId="2"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63" presetClass="path" presetSubtype="0" accel="50000" decel="50000" fill="hold" grpId="0" nodeType="clickEffect">
                                  <p:stCondLst>
                                    <p:cond delay="0"/>
                                  </p:stCondLst>
                                  <p:childTnLst>
                                    <p:animMotion origin="layout" path="M 1.45833E-6 7.40741E-7 L 0.03789 7.40741E-7 " pathEditMode="relative" rAng="0" ptsTypes="AA">
                                      <p:cBhvr>
                                        <p:cTn id="82" dur="500" fill="hold"/>
                                        <p:tgtEl>
                                          <p:spTgt spid="17"/>
                                        </p:tgtEl>
                                        <p:attrNameLst>
                                          <p:attrName>ppt_x</p:attrName>
                                          <p:attrName>ppt_y</p:attrName>
                                        </p:attrNameLst>
                                      </p:cBhvr>
                                      <p:rCtr x="1888" y="0"/>
                                    </p:animMotion>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down)">
                                      <p:cBhvr>
                                        <p:cTn id="86" dur="500"/>
                                        <p:tgtEl>
                                          <p:spTgt spid="15"/>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circle(in)">
                                      <p:cBhvr>
                                        <p:cTn id="95" dur="500"/>
                                        <p:tgtEl>
                                          <p:spTgt spid="16"/>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circle(in)">
                                      <p:cBhvr>
                                        <p:cTn id="98" dur="500"/>
                                        <p:tgtEl>
                                          <p:spTgt spid="7"/>
                                        </p:tgtEl>
                                      </p:cBhvr>
                                    </p:animEffect>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14"/>
                                        </p:tgtEl>
                                        <p:attrNameLst>
                                          <p:attrName>style.visibility</p:attrName>
                                        </p:attrNameLst>
                                      </p:cBhvr>
                                      <p:to>
                                        <p:strVal val="hidden"/>
                                      </p:to>
                                    </p:set>
                                  </p:childTnLst>
                                </p:cTn>
                              </p:par>
                              <p:par>
                                <p:cTn id="104" presetID="8" presetClass="emph" presetSubtype="0" fill="hold" nodeType="withEffect">
                                  <p:stCondLst>
                                    <p:cond delay="0"/>
                                  </p:stCondLst>
                                  <p:childTnLst>
                                    <p:animRot by="21600000">
                                      <p:cBhvr>
                                        <p:cTn id="105" dur="4000" fill="hold"/>
                                        <p:tgtEl>
                                          <p:spTgt spid="16"/>
                                        </p:tgtEl>
                                        <p:attrNameLst>
                                          <p:attrName>r</p:attrName>
                                        </p:attrNameLst>
                                      </p:cBhvr>
                                    </p:animRot>
                                  </p:childTnLst>
                                </p:cTn>
                              </p:par>
                            </p:childTnLst>
                          </p:cTn>
                        </p:par>
                        <p:par>
                          <p:cTn id="106" fill="hold">
                            <p:stCondLst>
                              <p:cond delay="4500"/>
                            </p:stCondLst>
                            <p:childTnLst>
                              <p:par>
                                <p:cTn id="107" presetID="1" presetClass="exit" presetSubtype="0" fill="hold" nodeType="afterEffect">
                                  <p:stCondLst>
                                    <p:cond delay="0"/>
                                  </p:stCondLst>
                                  <p:childTnLst>
                                    <p:set>
                                      <p:cBhvr>
                                        <p:cTn id="108" dur="1" fill="hold">
                                          <p:stCondLst>
                                            <p:cond delay="0"/>
                                          </p:stCondLst>
                                        </p:cTn>
                                        <p:tgtEl>
                                          <p:spTgt spid="11"/>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childTnLst>
                                </p:cTn>
                              </p:par>
                            </p:childTnLst>
                          </p:cTn>
                        </p:par>
                        <p:par>
                          <p:cTn id="112" fill="hold">
                            <p:stCondLst>
                              <p:cond delay="4500"/>
                            </p:stCondLst>
                            <p:childTnLst>
                              <p:par>
                                <p:cTn id="113" presetID="22" presetClass="entr" presetSubtype="8" fill="hold" grpId="0" nodeType="after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left)">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1" nodeType="clickEffect">
                                  <p:stCondLst>
                                    <p:cond delay="0"/>
                                  </p:stCondLst>
                                  <p:childTnLst>
                                    <p:animMotion origin="layout" path="M 0.03789 7.40741E-7 L 0.23008 0.00023 " pathEditMode="relative" rAng="0" ptsTypes="AA">
                                      <p:cBhvr>
                                        <p:cTn id="119" dur="750" fill="hold"/>
                                        <p:tgtEl>
                                          <p:spTgt spid="17"/>
                                        </p:tgtEl>
                                        <p:attrNameLst>
                                          <p:attrName>ppt_x</p:attrName>
                                          <p:attrName>ppt_y</p:attrName>
                                        </p:attrNameLst>
                                      </p:cBhvr>
                                      <p:rCtr x="9609" y="0"/>
                                    </p:animMotion>
                                  </p:childTnLst>
                                </p:cTn>
                              </p:par>
                            </p:childTnLst>
                          </p:cTn>
                        </p:par>
                        <p:par>
                          <p:cTn id="120" fill="hold">
                            <p:stCondLst>
                              <p:cond delay="750"/>
                            </p:stCondLst>
                            <p:childTnLst>
                              <p:par>
                                <p:cTn id="121" presetID="63" presetClass="path" presetSubtype="0" accel="50000" decel="50000" fill="hold" grpId="0" nodeType="afterEffect">
                                  <p:stCondLst>
                                    <p:cond delay="0"/>
                                  </p:stCondLst>
                                  <p:childTnLst>
                                    <p:animMotion origin="layout" path="M 4.16667E-7 7.40741E-7 L 0.23008 0.00023 " pathEditMode="relative" rAng="0" ptsTypes="AA">
                                      <p:cBhvr>
                                        <p:cTn id="122" dur="750" fill="hold"/>
                                        <p:tgtEl>
                                          <p:spTgt spid="20"/>
                                        </p:tgtEl>
                                        <p:attrNameLst>
                                          <p:attrName>ppt_x</p:attrName>
                                          <p:attrName>ppt_y</p:attrName>
                                        </p:attrNameLst>
                                      </p:cBhvr>
                                      <p:rCtr x="11497" y="0"/>
                                    </p:animMotion>
                                  </p:childTnLst>
                                </p:cTn>
                              </p:par>
                            </p:childTnLst>
                          </p:cTn>
                        </p:par>
                        <p:par>
                          <p:cTn id="123" fill="hold">
                            <p:stCondLst>
                              <p:cond delay="1500"/>
                            </p:stCondLst>
                            <p:childTnLst>
                              <p:par>
                                <p:cTn id="124" presetID="63" presetClass="path" presetSubtype="0" accel="50000" decel="50000" fill="hold" grpId="0" nodeType="afterEffect">
                                  <p:stCondLst>
                                    <p:cond delay="0"/>
                                  </p:stCondLst>
                                  <p:childTnLst>
                                    <p:animMotion origin="layout" path="M 1.45833E-6 7.40741E-7 L 0.23099 0.00023 " pathEditMode="relative" rAng="0" ptsTypes="AA">
                                      <p:cBhvr>
                                        <p:cTn id="125" dur="750" fill="hold"/>
                                        <p:tgtEl>
                                          <p:spTgt spid="18"/>
                                        </p:tgtEl>
                                        <p:attrNameLst>
                                          <p:attrName>ppt_x</p:attrName>
                                          <p:attrName>ppt_y</p:attrName>
                                        </p:attrNameLst>
                                      </p:cBhvr>
                                      <p:rCtr x="11549" y="0"/>
                                    </p:animMotion>
                                  </p:childTnLst>
                                </p:cTn>
                              </p:par>
                            </p:childTnLst>
                          </p:cTn>
                        </p:par>
                        <p:par>
                          <p:cTn id="126" fill="hold">
                            <p:stCondLst>
                              <p:cond delay="2250"/>
                            </p:stCondLst>
                            <p:childTnLst>
                              <p:par>
                                <p:cTn id="127" presetID="63" presetClass="path" presetSubtype="0" accel="50000" decel="50000" fill="hold" grpId="0" nodeType="afterEffect">
                                  <p:stCondLst>
                                    <p:cond delay="0"/>
                                  </p:stCondLst>
                                  <p:childTnLst>
                                    <p:animMotion origin="layout" path="M -4.16667E-7 7.40741E-7 L 0.22878 0.00023 " pathEditMode="relative" rAng="0" ptsTypes="AA">
                                      <p:cBhvr>
                                        <p:cTn id="128" dur="750" fill="hold"/>
                                        <p:tgtEl>
                                          <p:spTgt spid="19"/>
                                        </p:tgtEl>
                                        <p:attrNameLst>
                                          <p:attrName>ppt_x</p:attrName>
                                          <p:attrName>ppt_y</p:attrName>
                                        </p:attrNameLst>
                                      </p:cBhvr>
                                      <p:rCtr x="11432" y="0"/>
                                    </p:animMotion>
                                  </p:childTnLst>
                                </p:cTn>
                              </p:par>
                            </p:childTnLst>
                          </p:cTn>
                        </p:par>
                        <p:par>
                          <p:cTn id="129" fill="hold">
                            <p:stCondLst>
                              <p:cond delay="3000"/>
                            </p:stCondLst>
                            <p:childTnLst>
                              <p:par>
                                <p:cTn id="130" presetID="22" presetClass="entr" presetSubtype="1" fill="hold" grpId="0" nodeType="afterEffect">
                                  <p:stCondLst>
                                    <p:cond delay="6000"/>
                                  </p:stCondLst>
                                  <p:childTnLst>
                                    <p:set>
                                      <p:cBhvr>
                                        <p:cTn id="131" dur="1" fill="hold">
                                          <p:stCondLst>
                                            <p:cond delay="0"/>
                                          </p:stCondLst>
                                        </p:cTn>
                                        <p:tgtEl>
                                          <p:spTgt spid="22"/>
                                        </p:tgtEl>
                                        <p:attrNameLst>
                                          <p:attrName>style.visibility</p:attrName>
                                        </p:attrNameLst>
                                      </p:cBhvr>
                                      <p:to>
                                        <p:strVal val="visible"/>
                                      </p:to>
                                    </p:set>
                                    <p:animEffect transition="in" filter="wipe(up)">
                                      <p:cBhvr>
                                        <p:cTn id="1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7" grpId="0" animBg="1"/>
      <p:bldP spid="17" grpId="0" animBg="1"/>
      <p:bldP spid="17" grpId="1" animBg="1"/>
      <p:bldP spid="17" grpId="2" animBg="1"/>
      <p:bldP spid="18" grpId="0" animBg="1"/>
      <p:bldP spid="18" grpId="1" animBg="1"/>
      <p:bldP spid="19" grpId="0" animBg="1"/>
      <p:bldP spid="19" grpId="1" animBg="1"/>
      <p:bldP spid="20" grpId="0" animBg="1"/>
      <p:bldP spid="20" grpId="1" animBg="1"/>
      <p:bldP spid="15" grpId="0" animBg="1"/>
      <p:bldP spid="22" grpId="0" animBg="1"/>
      <p:bldP spid="21" grpId="0"/>
      <p:bldP spid="13"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4: How to Adjust?</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Frequent ad-hoc adjustments when running a service online…</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11</a:t>
            </a:fld>
            <a:endParaRPr lang="zh-CN" altLang="en-US"/>
          </a:p>
        </p:txBody>
      </p:sp>
      <p:pic>
        <p:nvPicPr>
          <p:cNvPr id="5" name="图片 4">
            <a:extLst>
              <a:ext uri="{FF2B5EF4-FFF2-40B4-BE49-F238E27FC236}">
                <a16:creationId xmlns:a16="http://schemas.microsoft.com/office/drawing/2014/main" id="{1DE46B70-E896-4605-ADC4-3D875D3A3F87}"/>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60" name="组合 59">
            <a:extLst>
              <a:ext uri="{FF2B5EF4-FFF2-40B4-BE49-F238E27FC236}">
                <a16:creationId xmlns:a16="http://schemas.microsoft.com/office/drawing/2014/main" id="{74646FCB-094A-4820-AFBD-835E4AFE513B}"/>
              </a:ext>
            </a:extLst>
          </p:cNvPr>
          <p:cNvGrpSpPr/>
          <p:nvPr/>
        </p:nvGrpSpPr>
        <p:grpSpPr>
          <a:xfrm>
            <a:off x="951953" y="2809690"/>
            <a:ext cx="4335720" cy="2506366"/>
            <a:chOff x="951953" y="2809690"/>
            <a:chExt cx="4335720" cy="2506366"/>
          </a:xfrm>
        </p:grpSpPr>
        <p:cxnSp>
          <p:nvCxnSpPr>
            <p:cNvPr id="6" name="直接连接符 5">
              <a:extLst>
                <a:ext uri="{FF2B5EF4-FFF2-40B4-BE49-F238E27FC236}">
                  <a16:creationId xmlns:a16="http://schemas.microsoft.com/office/drawing/2014/main" id="{5F89CB76-ADF3-42C5-891B-FC1C13A545AB}"/>
                </a:ext>
              </a:extLst>
            </p:cNvPr>
            <p:cNvCxnSpPr>
              <a:cxnSpLocks/>
              <a:stCxn id="45" idx="4"/>
              <a:endCxn id="28" idx="0"/>
            </p:cNvCxnSpPr>
            <p:nvPr/>
          </p:nvCxnSpPr>
          <p:spPr>
            <a:xfrm>
              <a:off x="4286266" y="3917147"/>
              <a:ext cx="2515" cy="28290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BB33694B-C4E1-4291-B467-2D625C14BBF9}"/>
                </a:ext>
              </a:extLst>
            </p:cNvPr>
            <p:cNvCxnSpPr>
              <a:cxnSpLocks/>
              <a:stCxn id="45" idx="5"/>
              <a:endCxn id="33" idx="1"/>
            </p:cNvCxnSpPr>
            <p:nvPr/>
          </p:nvCxnSpPr>
          <p:spPr>
            <a:xfrm>
              <a:off x="4440495" y="3853263"/>
              <a:ext cx="445122" cy="41612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693DD1D2-09CD-4C7D-A05F-DD1FC3D4655E}"/>
                </a:ext>
              </a:extLst>
            </p:cNvPr>
            <p:cNvCxnSpPr>
              <a:cxnSpLocks/>
              <a:stCxn id="45" idx="0"/>
              <a:endCxn id="26" idx="4"/>
            </p:cNvCxnSpPr>
            <p:nvPr/>
          </p:nvCxnSpPr>
          <p:spPr>
            <a:xfrm flipV="1">
              <a:off x="4286265" y="3245918"/>
              <a:ext cx="0" cy="23500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D90DC8B2-3BAE-428D-9F36-2849ED211419}"/>
                </a:ext>
              </a:extLst>
            </p:cNvPr>
            <p:cNvCxnSpPr>
              <a:cxnSpLocks/>
              <a:stCxn id="26" idx="2"/>
              <a:endCxn id="36" idx="6"/>
            </p:cNvCxnSpPr>
            <p:nvPr/>
          </p:nvCxnSpPr>
          <p:spPr>
            <a:xfrm flipH="1">
              <a:off x="2202429" y="3027804"/>
              <a:ext cx="1865722" cy="68613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3673A067-71CE-4720-AC0C-6F02E6EA8BE9}"/>
                </a:ext>
              </a:extLst>
            </p:cNvPr>
            <p:cNvCxnSpPr>
              <a:cxnSpLocks/>
              <a:stCxn id="26" idx="5"/>
              <a:endCxn id="47" idx="1"/>
            </p:cNvCxnSpPr>
            <p:nvPr/>
          </p:nvCxnSpPr>
          <p:spPr>
            <a:xfrm>
              <a:off x="4440496" y="3182034"/>
              <a:ext cx="445123" cy="37767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3CDEFC98-3EA8-4811-B82C-51C8688843C2}"/>
                </a:ext>
              </a:extLst>
            </p:cNvPr>
            <p:cNvCxnSpPr>
              <a:cxnSpLocks/>
              <a:stCxn id="47" idx="3"/>
              <a:endCxn id="28" idx="7"/>
            </p:cNvCxnSpPr>
            <p:nvPr/>
          </p:nvCxnSpPr>
          <p:spPr>
            <a:xfrm flipH="1">
              <a:off x="4443010" y="3868173"/>
              <a:ext cx="442608"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91C08648-D676-4636-B8FA-0458DEBE9AB6}"/>
                </a:ext>
              </a:extLst>
            </p:cNvPr>
            <p:cNvCxnSpPr>
              <a:cxnSpLocks/>
              <a:stCxn id="28" idx="1"/>
              <a:endCxn id="30" idx="5"/>
            </p:cNvCxnSpPr>
            <p:nvPr/>
          </p:nvCxnSpPr>
          <p:spPr>
            <a:xfrm flipH="1" flipV="1">
              <a:off x="3666662" y="3868173"/>
              <a:ext cx="467889"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2F10910A-0D3C-450D-B358-65F5DC0C0865}"/>
                </a:ext>
              </a:extLst>
            </p:cNvPr>
            <p:cNvCxnSpPr>
              <a:cxnSpLocks/>
              <a:stCxn id="33" idx="3"/>
              <a:endCxn id="39" idx="6"/>
            </p:cNvCxnSpPr>
            <p:nvPr/>
          </p:nvCxnSpPr>
          <p:spPr>
            <a:xfrm flipH="1">
              <a:off x="3730545" y="4577848"/>
              <a:ext cx="1155072" cy="52009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DB53B30C-A92E-4725-8992-B1005F53371B}"/>
                </a:ext>
              </a:extLst>
            </p:cNvPr>
            <p:cNvCxnSpPr>
              <a:cxnSpLocks/>
              <a:stCxn id="28" idx="2"/>
              <a:endCxn id="41" idx="6"/>
            </p:cNvCxnSpPr>
            <p:nvPr/>
          </p:nvCxnSpPr>
          <p:spPr>
            <a:xfrm flipH="1">
              <a:off x="3730546" y="4418163"/>
              <a:ext cx="340121" cy="5454"/>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5FF86E4-D7CF-43D0-9736-2B9185198BC0}"/>
                </a:ext>
              </a:extLst>
            </p:cNvPr>
            <p:cNvCxnSpPr>
              <a:cxnSpLocks/>
              <a:stCxn id="31" idx="2"/>
              <a:endCxn id="35" idx="6"/>
            </p:cNvCxnSpPr>
            <p:nvPr/>
          </p:nvCxnSpPr>
          <p:spPr>
            <a:xfrm flipH="1">
              <a:off x="2203025" y="4417599"/>
              <a:ext cx="343538"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4A883F78-5AB3-4683-A23D-9483E3516496}"/>
                </a:ext>
              </a:extLst>
            </p:cNvPr>
            <p:cNvCxnSpPr>
              <a:cxnSpLocks/>
              <a:stCxn id="35" idx="0"/>
              <a:endCxn id="36" idx="4"/>
            </p:cNvCxnSpPr>
            <p:nvPr/>
          </p:nvCxnSpPr>
          <p:spPr>
            <a:xfrm flipH="1" flipV="1">
              <a:off x="1984315" y="3932057"/>
              <a:ext cx="596" cy="26742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1AF32768-A05F-4B8D-AC4A-20D825A17767}"/>
                </a:ext>
              </a:extLst>
            </p:cNvPr>
            <p:cNvCxnSpPr>
              <a:cxnSpLocks/>
              <a:stCxn id="36" idx="2"/>
              <a:endCxn id="43" idx="6"/>
            </p:cNvCxnSpPr>
            <p:nvPr/>
          </p:nvCxnSpPr>
          <p:spPr>
            <a:xfrm flipH="1">
              <a:off x="1388181" y="3713942"/>
              <a:ext cx="37802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D768007-D9C9-46EB-B740-4DCCEEE41E18}"/>
                </a:ext>
              </a:extLst>
            </p:cNvPr>
            <p:cNvCxnSpPr>
              <a:cxnSpLocks/>
              <a:stCxn id="37" idx="6"/>
              <a:endCxn id="30" idx="2"/>
            </p:cNvCxnSpPr>
            <p:nvPr/>
          </p:nvCxnSpPr>
          <p:spPr>
            <a:xfrm>
              <a:off x="1781847" y="3033600"/>
              <a:ext cx="1512470" cy="68034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E6477079-6DCF-4593-9654-EEBDFC10724E}"/>
                </a:ext>
              </a:extLst>
            </p:cNvPr>
            <p:cNvCxnSpPr>
              <a:cxnSpLocks/>
              <a:stCxn id="39" idx="0"/>
              <a:endCxn id="41" idx="4"/>
            </p:cNvCxnSpPr>
            <p:nvPr/>
          </p:nvCxnSpPr>
          <p:spPr>
            <a:xfrm flipV="1">
              <a:off x="3512431" y="4641732"/>
              <a:ext cx="0" cy="23809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7AB1434-6F75-4C6A-B5FA-29EC6985BA39}"/>
                </a:ext>
              </a:extLst>
            </p:cNvPr>
            <p:cNvCxnSpPr>
              <a:cxnSpLocks/>
              <a:stCxn id="37" idx="4"/>
              <a:endCxn id="38" idx="0"/>
            </p:cNvCxnSpPr>
            <p:nvPr/>
          </p:nvCxnSpPr>
          <p:spPr>
            <a:xfrm>
              <a:off x="1563733" y="3251714"/>
              <a:ext cx="0" cy="162811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490BD0F9-2596-46FE-9D1A-E51129F4DE84}"/>
                </a:ext>
              </a:extLst>
            </p:cNvPr>
            <p:cNvCxnSpPr>
              <a:cxnSpLocks/>
              <a:stCxn id="38" idx="6"/>
              <a:endCxn id="39" idx="2"/>
            </p:cNvCxnSpPr>
            <p:nvPr/>
          </p:nvCxnSpPr>
          <p:spPr>
            <a:xfrm>
              <a:off x="1781847" y="5097942"/>
              <a:ext cx="151247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B1E9EBA2-86D4-451E-B267-76C61E8B288A}"/>
                </a:ext>
              </a:extLst>
            </p:cNvPr>
            <p:cNvCxnSpPr>
              <a:cxnSpLocks/>
              <a:stCxn id="43" idx="4"/>
              <a:endCxn id="38" idx="1"/>
            </p:cNvCxnSpPr>
            <p:nvPr/>
          </p:nvCxnSpPr>
          <p:spPr>
            <a:xfrm>
              <a:off x="1170067" y="3932056"/>
              <a:ext cx="239436" cy="1011656"/>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C93A6D88-729E-4D90-8FA4-27797AB87130}"/>
                </a:ext>
              </a:extLst>
            </p:cNvPr>
            <p:cNvCxnSpPr>
              <a:cxnSpLocks/>
              <a:stCxn id="37" idx="3"/>
              <a:endCxn id="43" idx="0"/>
            </p:cNvCxnSpPr>
            <p:nvPr/>
          </p:nvCxnSpPr>
          <p:spPr>
            <a:xfrm flipH="1">
              <a:off x="1170067" y="3187830"/>
              <a:ext cx="239436" cy="30799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EFA619A8-A3DB-43EC-9361-4B626A5959D9}"/>
                </a:ext>
              </a:extLst>
            </p:cNvPr>
            <p:cNvCxnSpPr>
              <a:cxnSpLocks/>
              <a:stCxn id="35" idx="5"/>
              <a:endCxn id="39" idx="1"/>
            </p:cNvCxnSpPr>
            <p:nvPr/>
          </p:nvCxnSpPr>
          <p:spPr>
            <a:xfrm>
              <a:off x="2139141" y="4571830"/>
              <a:ext cx="1219060" cy="37188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70A21B5-33AB-45B8-AC03-359864E3E269}"/>
                </a:ext>
              </a:extLst>
            </p:cNvPr>
            <p:cNvCxnSpPr>
              <a:cxnSpLocks/>
              <a:stCxn id="47" idx="4"/>
              <a:endCxn id="33" idx="0"/>
            </p:cNvCxnSpPr>
            <p:nvPr/>
          </p:nvCxnSpPr>
          <p:spPr>
            <a:xfrm flipH="1">
              <a:off x="5039848" y="3932057"/>
              <a:ext cx="1" cy="27344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0F494B93-2158-41FD-BE66-78ADE39A44A5}"/>
                </a:ext>
              </a:extLst>
            </p:cNvPr>
            <p:cNvSpPr/>
            <p:nvPr/>
          </p:nvSpPr>
          <p:spPr>
            <a:xfrm>
              <a:off x="4068151" y="2809690"/>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8</a:t>
              </a:r>
              <a:endParaRPr lang="zh-CN" altLang="en-US" sz="2400" dirty="0">
                <a:solidFill>
                  <a:schemeClr val="accent3"/>
                </a:solidFill>
                <a:latin typeface="+mj-lt"/>
              </a:endParaRPr>
            </a:p>
          </p:txBody>
        </p:sp>
        <p:grpSp>
          <p:nvGrpSpPr>
            <p:cNvPr id="27" name="组合 26">
              <a:extLst>
                <a:ext uri="{FF2B5EF4-FFF2-40B4-BE49-F238E27FC236}">
                  <a16:creationId xmlns:a16="http://schemas.microsoft.com/office/drawing/2014/main" id="{679D9EAB-252B-4AF1-B03F-22596B8F30F0}"/>
                </a:ext>
              </a:extLst>
            </p:cNvPr>
            <p:cNvGrpSpPr/>
            <p:nvPr/>
          </p:nvGrpSpPr>
          <p:grpSpPr>
            <a:xfrm>
              <a:off x="4040956" y="4183164"/>
              <a:ext cx="495650" cy="461665"/>
              <a:chOff x="6430369" y="2692310"/>
              <a:chExt cx="495650" cy="461665"/>
            </a:xfrm>
          </p:grpSpPr>
          <p:sp>
            <p:nvSpPr>
              <p:cNvPr id="28" name="椭圆 27">
                <a:extLst>
                  <a:ext uri="{FF2B5EF4-FFF2-40B4-BE49-F238E27FC236}">
                    <a16:creationId xmlns:a16="http://schemas.microsoft.com/office/drawing/2014/main" id="{679F308D-21DF-40D0-B714-A3D0B2469993}"/>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9" name="矩形 28">
                <a:extLst>
                  <a:ext uri="{FF2B5EF4-FFF2-40B4-BE49-F238E27FC236}">
                    <a16:creationId xmlns:a16="http://schemas.microsoft.com/office/drawing/2014/main" id="{B3BCCF52-549F-4DE8-9FE8-6AAEFA093B85}"/>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10</a:t>
                </a:r>
                <a:endParaRPr lang="zh-CN" altLang="en-US" sz="2400" dirty="0">
                  <a:solidFill>
                    <a:schemeClr val="accent3"/>
                  </a:solidFill>
                  <a:latin typeface="+mj-lt"/>
                </a:endParaRPr>
              </a:p>
            </p:txBody>
          </p:sp>
        </p:grpSp>
        <p:sp>
          <p:nvSpPr>
            <p:cNvPr id="30" name="椭圆 29">
              <a:extLst>
                <a:ext uri="{FF2B5EF4-FFF2-40B4-BE49-F238E27FC236}">
                  <a16:creationId xmlns:a16="http://schemas.microsoft.com/office/drawing/2014/main" id="{021455E8-F2EF-4B7E-A511-A31F5FFBAB24}"/>
                </a:ext>
              </a:extLst>
            </p:cNvPr>
            <p:cNvSpPr/>
            <p:nvPr/>
          </p:nvSpPr>
          <p:spPr>
            <a:xfrm>
              <a:off x="3294317"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7</a:t>
              </a:r>
              <a:endParaRPr lang="zh-CN" altLang="en-US" sz="2400" dirty="0">
                <a:solidFill>
                  <a:schemeClr val="accent3"/>
                </a:solidFill>
                <a:latin typeface="+mj-lt"/>
              </a:endParaRPr>
            </a:p>
          </p:txBody>
        </p:sp>
        <p:sp>
          <p:nvSpPr>
            <p:cNvPr id="31" name="椭圆 30">
              <a:extLst>
                <a:ext uri="{FF2B5EF4-FFF2-40B4-BE49-F238E27FC236}">
                  <a16:creationId xmlns:a16="http://schemas.microsoft.com/office/drawing/2014/main" id="{6BBB1210-5913-405B-842E-552D21FC8964}"/>
                </a:ext>
              </a:extLst>
            </p:cNvPr>
            <p:cNvSpPr/>
            <p:nvPr/>
          </p:nvSpPr>
          <p:spPr>
            <a:xfrm>
              <a:off x="2546563" y="4199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accent3"/>
                  </a:solidFill>
                  <a:latin typeface="+mj-lt"/>
                </a:rPr>
                <a:t>6</a:t>
              </a:r>
              <a:endParaRPr lang="zh-CN" altLang="en-US" sz="2400" b="1" dirty="0">
                <a:solidFill>
                  <a:schemeClr val="accent3"/>
                </a:solidFill>
                <a:latin typeface="+mj-lt"/>
              </a:endParaRPr>
            </a:p>
          </p:txBody>
        </p:sp>
        <p:grpSp>
          <p:nvGrpSpPr>
            <p:cNvPr id="32" name="组合 31">
              <a:extLst>
                <a:ext uri="{FF2B5EF4-FFF2-40B4-BE49-F238E27FC236}">
                  <a16:creationId xmlns:a16="http://schemas.microsoft.com/office/drawing/2014/main" id="{E1F9EFDC-FBD6-41A1-9518-79F32C4F4B1E}"/>
                </a:ext>
              </a:extLst>
            </p:cNvPr>
            <p:cNvGrpSpPr/>
            <p:nvPr/>
          </p:nvGrpSpPr>
          <p:grpSpPr>
            <a:xfrm>
              <a:off x="4792023" y="4188618"/>
              <a:ext cx="495650" cy="461665"/>
              <a:chOff x="6430369" y="2692310"/>
              <a:chExt cx="495650" cy="461665"/>
            </a:xfrm>
          </p:grpSpPr>
          <p:sp>
            <p:nvSpPr>
              <p:cNvPr id="33" name="椭圆 32">
                <a:extLst>
                  <a:ext uri="{FF2B5EF4-FFF2-40B4-BE49-F238E27FC236}">
                    <a16:creationId xmlns:a16="http://schemas.microsoft.com/office/drawing/2014/main" id="{666FF08A-4044-4AD2-82F5-6E03C0329769}"/>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34" name="矩形 33">
                <a:extLst>
                  <a:ext uri="{FF2B5EF4-FFF2-40B4-BE49-F238E27FC236}">
                    <a16:creationId xmlns:a16="http://schemas.microsoft.com/office/drawing/2014/main" id="{FFAB9E5A-932D-4257-8C24-4034895BFCF1}"/>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12</a:t>
                </a:r>
                <a:endParaRPr lang="zh-CN" altLang="en-US" sz="2400" dirty="0">
                  <a:solidFill>
                    <a:schemeClr val="accent3"/>
                  </a:solidFill>
                  <a:latin typeface="+mj-lt"/>
                </a:endParaRPr>
              </a:p>
            </p:txBody>
          </p:sp>
        </p:grpSp>
        <p:sp>
          <p:nvSpPr>
            <p:cNvPr id="35" name="椭圆 34">
              <a:extLst>
                <a:ext uri="{FF2B5EF4-FFF2-40B4-BE49-F238E27FC236}">
                  <a16:creationId xmlns:a16="http://schemas.microsoft.com/office/drawing/2014/main" id="{F303F44C-BE2C-4D3B-8824-3DC07DD3B024}"/>
                </a:ext>
              </a:extLst>
            </p:cNvPr>
            <p:cNvSpPr/>
            <p:nvPr/>
          </p:nvSpPr>
          <p:spPr>
            <a:xfrm>
              <a:off x="1766797" y="4199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4</a:t>
              </a:r>
              <a:endParaRPr lang="zh-CN" altLang="en-US" sz="2400" dirty="0">
                <a:solidFill>
                  <a:schemeClr val="accent3"/>
                </a:solidFill>
                <a:latin typeface="+mj-lt"/>
              </a:endParaRPr>
            </a:p>
          </p:txBody>
        </p:sp>
        <p:sp>
          <p:nvSpPr>
            <p:cNvPr id="36" name="椭圆 35">
              <a:extLst>
                <a:ext uri="{FF2B5EF4-FFF2-40B4-BE49-F238E27FC236}">
                  <a16:creationId xmlns:a16="http://schemas.microsoft.com/office/drawing/2014/main" id="{D3675271-C0C6-47D2-95D6-76904E854845}"/>
                </a:ext>
              </a:extLst>
            </p:cNvPr>
            <p:cNvSpPr/>
            <p:nvPr/>
          </p:nvSpPr>
          <p:spPr>
            <a:xfrm>
              <a:off x="1766201"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3</a:t>
              </a:r>
              <a:endParaRPr lang="zh-CN" altLang="en-US" sz="2400" dirty="0">
                <a:solidFill>
                  <a:schemeClr val="accent3"/>
                </a:solidFill>
                <a:latin typeface="+mj-lt"/>
              </a:endParaRPr>
            </a:p>
          </p:txBody>
        </p:sp>
        <p:sp>
          <p:nvSpPr>
            <p:cNvPr id="37" name="椭圆 36">
              <a:extLst>
                <a:ext uri="{FF2B5EF4-FFF2-40B4-BE49-F238E27FC236}">
                  <a16:creationId xmlns:a16="http://schemas.microsoft.com/office/drawing/2014/main" id="{398DC9B4-970F-488F-B634-B95354750979}"/>
                </a:ext>
              </a:extLst>
            </p:cNvPr>
            <p:cNvSpPr/>
            <p:nvPr/>
          </p:nvSpPr>
          <p:spPr>
            <a:xfrm>
              <a:off x="1345619" y="2815485"/>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1</a:t>
              </a:r>
              <a:endParaRPr lang="zh-CN" altLang="en-US" sz="2400" dirty="0">
                <a:solidFill>
                  <a:schemeClr val="accent3"/>
                </a:solidFill>
                <a:latin typeface="+mj-lt"/>
              </a:endParaRPr>
            </a:p>
          </p:txBody>
        </p:sp>
        <p:sp>
          <p:nvSpPr>
            <p:cNvPr id="38" name="椭圆 37">
              <a:extLst>
                <a:ext uri="{FF2B5EF4-FFF2-40B4-BE49-F238E27FC236}">
                  <a16:creationId xmlns:a16="http://schemas.microsoft.com/office/drawing/2014/main" id="{0DA8C343-800A-492C-AEAB-766B4E886F4D}"/>
                </a:ext>
              </a:extLst>
            </p:cNvPr>
            <p:cNvSpPr/>
            <p:nvPr/>
          </p:nvSpPr>
          <p:spPr>
            <a:xfrm>
              <a:off x="1345619" y="4879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2</a:t>
              </a:r>
              <a:endParaRPr lang="zh-CN" altLang="en-US" sz="2400" dirty="0">
                <a:solidFill>
                  <a:schemeClr val="accent3"/>
                </a:solidFill>
                <a:latin typeface="+mj-lt"/>
              </a:endParaRPr>
            </a:p>
          </p:txBody>
        </p:sp>
        <p:sp>
          <p:nvSpPr>
            <p:cNvPr id="39" name="椭圆 38">
              <a:extLst>
                <a:ext uri="{FF2B5EF4-FFF2-40B4-BE49-F238E27FC236}">
                  <a16:creationId xmlns:a16="http://schemas.microsoft.com/office/drawing/2014/main" id="{135AC7C7-323C-46A8-9CB2-338B3CDE8DD5}"/>
                </a:ext>
              </a:extLst>
            </p:cNvPr>
            <p:cNvSpPr/>
            <p:nvPr/>
          </p:nvSpPr>
          <p:spPr>
            <a:xfrm>
              <a:off x="3294317" y="4879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5</a:t>
              </a:r>
              <a:endParaRPr lang="zh-CN" altLang="en-US" sz="2400" dirty="0">
                <a:solidFill>
                  <a:schemeClr val="accent3"/>
                </a:solidFill>
                <a:latin typeface="+mj-lt"/>
              </a:endParaRPr>
            </a:p>
          </p:txBody>
        </p:sp>
        <p:grpSp>
          <p:nvGrpSpPr>
            <p:cNvPr id="40" name="组合 39">
              <a:extLst>
                <a:ext uri="{FF2B5EF4-FFF2-40B4-BE49-F238E27FC236}">
                  <a16:creationId xmlns:a16="http://schemas.microsoft.com/office/drawing/2014/main" id="{CADC4831-5CC1-49F7-B445-C0BE1D4BB6FE}"/>
                </a:ext>
              </a:extLst>
            </p:cNvPr>
            <p:cNvGrpSpPr/>
            <p:nvPr/>
          </p:nvGrpSpPr>
          <p:grpSpPr>
            <a:xfrm>
              <a:off x="3264607" y="4188618"/>
              <a:ext cx="495650" cy="461665"/>
              <a:chOff x="6430369" y="2692310"/>
              <a:chExt cx="495650" cy="461665"/>
            </a:xfrm>
          </p:grpSpPr>
          <p:sp>
            <p:nvSpPr>
              <p:cNvPr id="41" name="椭圆 40">
                <a:extLst>
                  <a:ext uri="{FF2B5EF4-FFF2-40B4-BE49-F238E27FC236}">
                    <a16:creationId xmlns:a16="http://schemas.microsoft.com/office/drawing/2014/main" id="{E9C0F104-D47A-448F-8030-B0AB9850F645}"/>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42" name="矩形 41">
                <a:extLst>
                  <a:ext uri="{FF2B5EF4-FFF2-40B4-BE49-F238E27FC236}">
                    <a16:creationId xmlns:a16="http://schemas.microsoft.com/office/drawing/2014/main" id="{27357E53-64D0-41AA-A3D3-85E0757BB5C0}"/>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13</a:t>
                </a:r>
                <a:endParaRPr lang="zh-CN" altLang="en-US" sz="2400" dirty="0">
                  <a:solidFill>
                    <a:schemeClr val="accent3"/>
                  </a:solidFill>
                  <a:latin typeface="+mj-lt"/>
                </a:endParaRPr>
              </a:p>
            </p:txBody>
          </p:sp>
        </p:grpSp>
        <p:sp>
          <p:nvSpPr>
            <p:cNvPr id="43" name="椭圆 42">
              <a:extLst>
                <a:ext uri="{FF2B5EF4-FFF2-40B4-BE49-F238E27FC236}">
                  <a16:creationId xmlns:a16="http://schemas.microsoft.com/office/drawing/2014/main" id="{88D11311-DA60-4A16-AE49-1B1E24669809}"/>
                </a:ext>
              </a:extLst>
            </p:cNvPr>
            <p:cNvSpPr/>
            <p:nvPr/>
          </p:nvSpPr>
          <p:spPr>
            <a:xfrm>
              <a:off x="951953"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0</a:t>
              </a:r>
              <a:endParaRPr lang="zh-CN" altLang="en-US" sz="2400" dirty="0">
                <a:solidFill>
                  <a:schemeClr val="accent3"/>
                </a:solidFill>
                <a:latin typeface="+mj-lt"/>
              </a:endParaRPr>
            </a:p>
          </p:txBody>
        </p:sp>
        <p:grpSp>
          <p:nvGrpSpPr>
            <p:cNvPr id="44" name="组合 43">
              <a:extLst>
                <a:ext uri="{FF2B5EF4-FFF2-40B4-BE49-F238E27FC236}">
                  <a16:creationId xmlns:a16="http://schemas.microsoft.com/office/drawing/2014/main" id="{B2D05158-03E6-41FC-A659-F47F1DC98851}"/>
                </a:ext>
              </a:extLst>
            </p:cNvPr>
            <p:cNvGrpSpPr/>
            <p:nvPr/>
          </p:nvGrpSpPr>
          <p:grpSpPr>
            <a:xfrm>
              <a:off x="4038441" y="3464033"/>
              <a:ext cx="495650" cy="461665"/>
              <a:chOff x="6430369" y="2692310"/>
              <a:chExt cx="495650" cy="461665"/>
            </a:xfrm>
          </p:grpSpPr>
          <p:sp>
            <p:nvSpPr>
              <p:cNvPr id="45" name="椭圆 44">
                <a:extLst>
                  <a:ext uri="{FF2B5EF4-FFF2-40B4-BE49-F238E27FC236}">
                    <a16:creationId xmlns:a16="http://schemas.microsoft.com/office/drawing/2014/main" id="{06CD7B46-03ED-49BC-9550-C786C5955FFD}"/>
                  </a:ext>
                </a:extLst>
              </p:cNvPr>
              <p:cNvSpPr/>
              <p:nvPr/>
            </p:nvSpPr>
            <p:spPr>
              <a:xfrm>
                <a:off x="6460079" y="2709196"/>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46" name="矩形 45">
                <a:extLst>
                  <a:ext uri="{FF2B5EF4-FFF2-40B4-BE49-F238E27FC236}">
                    <a16:creationId xmlns:a16="http://schemas.microsoft.com/office/drawing/2014/main" id="{6C8690C2-8E81-4900-A3DB-FD0B20B70194}"/>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11</a:t>
                </a:r>
                <a:endParaRPr lang="zh-CN" altLang="en-US" sz="2400" dirty="0">
                  <a:solidFill>
                    <a:schemeClr val="accent3"/>
                  </a:solidFill>
                  <a:latin typeface="+mj-lt"/>
                </a:endParaRPr>
              </a:p>
            </p:txBody>
          </p:sp>
        </p:grpSp>
        <p:sp>
          <p:nvSpPr>
            <p:cNvPr id="47" name="椭圆 46">
              <a:extLst>
                <a:ext uri="{FF2B5EF4-FFF2-40B4-BE49-F238E27FC236}">
                  <a16:creationId xmlns:a16="http://schemas.microsoft.com/office/drawing/2014/main" id="{66AE1D10-02D3-492A-A30D-626E9715E164}"/>
                </a:ext>
              </a:extLst>
            </p:cNvPr>
            <p:cNvSpPr/>
            <p:nvPr/>
          </p:nvSpPr>
          <p:spPr>
            <a:xfrm>
              <a:off x="4821734" y="3495828"/>
              <a:ext cx="436228" cy="436228"/>
            </a:xfrm>
            <a:prstGeom prst="ellipse">
              <a:avLst/>
            </a:prstGeom>
            <a:noFill/>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9</a:t>
              </a:r>
              <a:endParaRPr lang="zh-CN" altLang="en-US" sz="2400" dirty="0">
                <a:solidFill>
                  <a:schemeClr val="accent3"/>
                </a:solidFill>
                <a:latin typeface="+mj-lt"/>
              </a:endParaRPr>
            </a:p>
          </p:txBody>
        </p:sp>
        <p:cxnSp>
          <p:nvCxnSpPr>
            <p:cNvPr id="51" name="直接连接符 50">
              <a:extLst>
                <a:ext uri="{FF2B5EF4-FFF2-40B4-BE49-F238E27FC236}">
                  <a16:creationId xmlns:a16="http://schemas.microsoft.com/office/drawing/2014/main" id="{EE6C81C0-51EA-4161-B26D-FF06FBDA66E0}"/>
                </a:ext>
              </a:extLst>
            </p:cNvPr>
            <p:cNvCxnSpPr>
              <a:cxnSpLocks/>
              <a:stCxn id="30" idx="3"/>
              <a:endCxn id="31" idx="7"/>
            </p:cNvCxnSpPr>
            <p:nvPr/>
          </p:nvCxnSpPr>
          <p:spPr>
            <a:xfrm flipH="1">
              <a:off x="2918907" y="3868173"/>
              <a:ext cx="439294" cy="395197"/>
            </a:xfrm>
            <a:prstGeom prst="line">
              <a:avLst/>
            </a:prstGeom>
            <a:ln w="12700">
              <a:solidFill>
                <a:schemeClr val="accent3"/>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2" name="Freeform: Shape 121">
            <a:extLst>
              <a:ext uri="{FF2B5EF4-FFF2-40B4-BE49-F238E27FC236}">
                <a16:creationId xmlns:a16="http://schemas.microsoft.com/office/drawing/2014/main" id="{C35F0EBE-92DF-4DFD-8AFB-BCF8DDB1EBEC}"/>
              </a:ext>
            </a:extLst>
          </p:cNvPr>
          <p:cNvSpPr/>
          <p:nvPr/>
        </p:nvSpPr>
        <p:spPr>
          <a:xfrm>
            <a:off x="1803975" y="3036222"/>
            <a:ext cx="2501673" cy="1212271"/>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3217291"/>
              <a:gd name="connsiteY0" fmla="*/ 22462 h 1466737"/>
              <a:gd name="connsiteX1" fmla="*/ 1860550 w 3217291"/>
              <a:gd name="connsiteY1" fmla="*/ 966646 h 1466737"/>
              <a:gd name="connsiteX2" fmla="*/ 2639568 w 3217291"/>
              <a:gd name="connsiteY2" fmla="*/ 1466518 h 1466737"/>
              <a:gd name="connsiteX3" fmla="*/ 3217291 w 3217291"/>
              <a:gd name="connsiteY3" fmla="*/ 1026463 h 1466737"/>
              <a:gd name="connsiteX0" fmla="*/ 0 w 3217291"/>
              <a:gd name="connsiteY0" fmla="*/ 0 h 1444275"/>
              <a:gd name="connsiteX1" fmla="*/ 1860550 w 3217291"/>
              <a:gd name="connsiteY1" fmla="*/ 944184 h 1444275"/>
              <a:gd name="connsiteX2" fmla="*/ 2639568 w 3217291"/>
              <a:gd name="connsiteY2" fmla="*/ 1444056 h 1444275"/>
              <a:gd name="connsiteX3" fmla="*/ 3217291 w 3217291"/>
              <a:gd name="connsiteY3" fmla="*/ 1004001 h 1444275"/>
              <a:gd name="connsiteX0" fmla="*/ 0 w 3217291"/>
              <a:gd name="connsiteY0" fmla="*/ 0 h 1444275"/>
              <a:gd name="connsiteX1" fmla="*/ 1717427 w 3217291"/>
              <a:gd name="connsiteY1" fmla="*/ 745402 h 1444275"/>
              <a:gd name="connsiteX2" fmla="*/ 2639568 w 3217291"/>
              <a:gd name="connsiteY2" fmla="*/ 1444056 h 1444275"/>
              <a:gd name="connsiteX3" fmla="*/ 3217291 w 3217291"/>
              <a:gd name="connsiteY3" fmla="*/ 1004001 h 1444275"/>
              <a:gd name="connsiteX0" fmla="*/ 0 w 3217291"/>
              <a:gd name="connsiteY0" fmla="*/ 0 h 1444275"/>
              <a:gd name="connsiteX1" fmla="*/ 1677671 w 3217291"/>
              <a:gd name="connsiteY1" fmla="*/ 777207 h 1444275"/>
              <a:gd name="connsiteX2" fmla="*/ 2639568 w 3217291"/>
              <a:gd name="connsiteY2" fmla="*/ 1444056 h 1444275"/>
              <a:gd name="connsiteX3" fmla="*/ 3217291 w 3217291"/>
              <a:gd name="connsiteY3" fmla="*/ 1004001 h 1444275"/>
              <a:gd name="connsiteX0" fmla="*/ 0 w 3217291"/>
              <a:gd name="connsiteY0" fmla="*/ 0 h 1198350"/>
              <a:gd name="connsiteX1" fmla="*/ 1677671 w 3217291"/>
              <a:gd name="connsiteY1" fmla="*/ 777207 h 1198350"/>
              <a:gd name="connsiteX2" fmla="*/ 2432834 w 3217291"/>
              <a:gd name="connsiteY2" fmla="*/ 1197565 h 1198350"/>
              <a:gd name="connsiteX3" fmla="*/ 3217291 w 3217291"/>
              <a:gd name="connsiteY3" fmla="*/ 1004001 h 1198350"/>
              <a:gd name="connsiteX0" fmla="*/ 0 w 2507859"/>
              <a:gd name="connsiteY0" fmla="*/ 0 h 1197928"/>
              <a:gd name="connsiteX1" fmla="*/ 1677671 w 2507859"/>
              <a:gd name="connsiteY1" fmla="*/ 777207 h 1197928"/>
              <a:gd name="connsiteX2" fmla="*/ 2432834 w 2507859"/>
              <a:gd name="connsiteY2" fmla="*/ 1197565 h 1197928"/>
              <a:gd name="connsiteX3" fmla="*/ 2501673 w 2507859"/>
              <a:gd name="connsiteY3" fmla="*/ 892683 h 1197928"/>
              <a:gd name="connsiteX0" fmla="*/ 0 w 2548255"/>
              <a:gd name="connsiteY0" fmla="*/ 0 h 1198117"/>
              <a:gd name="connsiteX1" fmla="*/ 1677671 w 2548255"/>
              <a:gd name="connsiteY1" fmla="*/ 777207 h 1198117"/>
              <a:gd name="connsiteX2" fmla="*/ 2432834 w 2548255"/>
              <a:gd name="connsiteY2" fmla="*/ 1197565 h 1198117"/>
              <a:gd name="connsiteX3" fmla="*/ 2501673 w 2548255"/>
              <a:gd name="connsiteY3" fmla="*/ 892683 h 1198117"/>
              <a:gd name="connsiteX0" fmla="*/ 0 w 2514440"/>
              <a:gd name="connsiteY0" fmla="*/ 0 h 1197565"/>
              <a:gd name="connsiteX1" fmla="*/ 1677671 w 2514440"/>
              <a:gd name="connsiteY1" fmla="*/ 777207 h 1197565"/>
              <a:gd name="connsiteX2" fmla="*/ 2432834 w 2514440"/>
              <a:gd name="connsiteY2" fmla="*/ 1197565 h 1197565"/>
              <a:gd name="connsiteX3" fmla="*/ 2501673 w 2514440"/>
              <a:gd name="connsiteY3" fmla="*/ 892683 h 1197565"/>
              <a:gd name="connsiteX0" fmla="*/ 0 w 2514440"/>
              <a:gd name="connsiteY0" fmla="*/ 0 h 1237571"/>
              <a:gd name="connsiteX1" fmla="*/ 1677671 w 2514440"/>
              <a:gd name="connsiteY1" fmla="*/ 777207 h 1237571"/>
              <a:gd name="connsiteX2" fmla="*/ 2432834 w 2514440"/>
              <a:gd name="connsiteY2" fmla="*/ 1197565 h 1237571"/>
              <a:gd name="connsiteX3" fmla="*/ 2501673 w 2514440"/>
              <a:gd name="connsiteY3" fmla="*/ 892683 h 1237571"/>
              <a:gd name="connsiteX0" fmla="*/ 0 w 2502049"/>
              <a:gd name="connsiteY0" fmla="*/ 0 h 1237571"/>
              <a:gd name="connsiteX1" fmla="*/ 1677671 w 2502049"/>
              <a:gd name="connsiteY1" fmla="*/ 777207 h 1237571"/>
              <a:gd name="connsiteX2" fmla="*/ 2408980 w 2502049"/>
              <a:gd name="connsiteY2" fmla="*/ 1197565 h 1237571"/>
              <a:gd name="connsiteX3" fmla="*/ 2501673 w 2502049"/>
              <a:gd name="connsiteY3" fmla="*/ 892683 h 1237571"/>
              <a:gd name="connsiteX0" fmla="*/ 0 w 2501673"/>
              <a:gd name="connsiteY0" fmla="*/ 0 h 1212271"/>
              <a:gd name="connsiteX1" fmla="*/ 1677671 w 2501673"/>
              <a:gd name="connsiteY1" fmla="*/ 777207 h 1212271"/>
              <a:gd name="connsiteX2" fmla="*/ 2408980 w 2501673"/>
              <a:gd name="connsiteY2" fmla="*/ 1197565 h 1212271"/>
              <a:gd name="connsiteX3" fmla="*/ 2501673 w 2501673"/>
              <a:gd name="connsiteY3" fmla="*/ 892683 h 1212271"/>
            </a:gdLst>
            <a:ahLst/>
            <a:cxnLst>
              <a:cxn ang="0">
                <a:pos x="connsiteX0" y="connsiteY0"/>
              </a:cxn>
              <a:cxn ang="0">
                <a:pos x="connsiteX1" y="connsiteY1"/>
              </a:cxn>
              <a:cxn ang="0">
                <a:pos x="connsiteX2" y="connsiteY2"/>
              </a:cxn>
              <a:cxn ang="0">
                <a:pos x="connsiteX3" y="connsiteY3"/>
              </a:cxn>
            </a:cxnLst>
            <a:rect l="l" t="t" r="r" b="b"/>
            <a:pathLst>
              <a:path w="2501673" h="1212271">
                <a:moveTo>
                  <a:pt x="0" y="0"/>
                </a:moveTo>
                <a:cubicBezTo>
                  <a:pt x="176276" y="73389"/>
                  <a:pt x="1276174" y="577613"/>
                  <a:pt x="1677671" y="777207"/>
                </a:cubicBezTo>
                <a:cubicBezTo>
                  <a:pt x="2079168" y="976801"/>
                  <a:pt x="2325981" y="1283012"/>
                  <a:pt x="2408980" y="1197565"/>
                </a:cubicBezTo>
                <a:cubicBezTo>
                  <a:pt x="2491979" y="1112118"/>
                  <a:pt x="2479095" y="1081720"/>
                  <a:pt x="2501673" y="892683"/>
                </a:cubicBezTo>
              </a:path>
            </a:pathLst>
          </a:custGeom>
          <a:noFill/>
          <a:ln w="25400">
            <a:solidFill>
              <a:srgbClr val="FFFF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21">
            <a:extLst>
              <a:ext uri="{FF2B5EF4-FFF2-40B4-BE49-F238E27FC236}">
                <a16:creationId xmlns:a16="http://schemas.microsoft.com/office/drawing/2014/main" id="{E885613D-EA34-4E65-9A31-60847E606FD5}"/>
              </a:ext>
            </a:extLst>
          </p:cNvPr>
          <p:cNvSpPr/>
          <p:nvPr/>
        </p:nvSpPr>
        <p:spPr>
          <a:xfrm>
            <a:off x="2931736" y="3827808"/>
            <a:ext cx="1937131" cy="500289"/>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Lst>
            <a:ahLst/>
            <a:cxnLst>
              <a:cxn ang="0">
                <a:pos x="connsiteX0" y="connsiteY0"/>
              </a:cxn>
              <a:cxn ang="0">
                <a:pos x="connsiteX1" y="connsiteY1"/>
              </a:cxn>
              <a:cxn ang="0">
                <a:pos x="connsiteX2" y="connsiteY2"/>
              </a:cxn>
              <a:cxn ang="0">
                <a:pos x="connsiteX3" y="connsiteY3"/>
              </a:cxn>
            </a:cxnLst>
            <a:rect l="l" t="t" r="r" b="b"/>
            <a:pathLst>
              <a:path w="1937131" h="500289">
                <a:moveTo>
                  <a:pt x="0" y="447492"/>
                </a:moveTo>
                <a:cubicBezTo>
                  <a:pt x="176276" y="274391"/>
                  <a:pt x="353822" y="-8565"/>
                  <a:pt x="580390" y="198"/>
                </a:cubicBezTo>
                <a:cubicBezTo>
                  <a:pt x="806958" y="8961"/>
                  <a:pt x="1133285" y="490101"/>
                  <a:pt x="1359408" y="500070"/>
                </a:cubicBezTo>
                <a:cubicBezTo>
                  <a:pt x="1585531" y="510039"/>
                  <a:pt x="1715770" y="177490"/>
                  <a:pt x="1937131" y="60015"/>
                </a:cubicBezTo>
              </a:path>
            </a:pathLst>
          </a:custGeom>
          <a:noFill/>
          <a:ln w="25400">
            <a:solidFill>
              <a:schemeClr val="accent5"/>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057CF1B6-55EA-4186-9748-844714A6BA77}"/>
              </a:ext>
            </a:extLst>
          </p:cNvPr>
          <p:cNvSpPr txBox="1"/>
          <p:nvPr/>
        </p:nvSpPr>
        <p:spPr>
          <a:xfrm>
            <a:off x="5809644" y="2992141"/>
            <a:ext cx="5270008" cy="1938992"/>
          </a:xfrm>
          <a:prstGeom prst="rect">
            <a:avLst/>
          </a:prstGeom>
          <a:noFill/>
        </p:spPr>
        <p:txBody>
          <a:bodyPr wrap="square" rtlCol="0">
            <a:spAutoFit/>
          </a:bodyPr>
          <a:lstStyle/>
          <a:p>
            <a:r>
              <a:rPr lang="en-US" altLang="zh-CN" sz="2400" dirty="0">
                <a:solidFill>
                  <a:schemeClr val="bg1"/>
                </a:solidFill>
                <a:latin typeface="Bahnschrift Light SemiCondensed" panose="020B0502040204020203" pitchFamily="34" charset="0"/>
              </a:rPr>
              <a:t>Conventional (e.g., Shortest Path):</a:t>
            </a:r>
          </a:p>
          <a:p>
            <a:pPr marL="342900" indent="-342900">
              <a:buFont typeface="Arial" panose="020B0604020202020204" pitchFamily="34" charset="0"/>
              <a:buChar char="•"/>
            </a:pPr>
            <a:r>
              <a:rPr lang="en-US" altLang="zh-CN" sz="2400" dirty="0">
                <a:solidFill>
                  <a:schemeClr val="bg1"/>
                </a:solidFill>
                <a:latin typeface="Bahnschrift Light SemiCondensed" panose="020B0502040204020203" pitchFamily="34" charset="0"/>
              </a:rPr>
              <a:t>Recompute!</a:t>
            </a:r>
          </a:p>
          <a:p>
            <a:r>
              <a:rPr lang="en-US" altLang="zh-CN" sz="2400" dirty="0">
                <a:solidFill>
                  <a:schemeClr val="bg1"/>
                </a:solidFill>
                <a:latin typeface="Bahnschrift Light SemiCondensed" panose="020B0502040204020203" pitchFamily="34" charset="0"/>
              </a:rPr>
              <a:t>DL-based: </a:t>
            </a:r>
          </a:p>
          <a:p>
            <a:pPr marL="342900" indent="-342900">
              <a:buFont typeface="Arial" panose="020B0604020202020204" pitchFamily="34" charset="0"/>
              <a:buChar char="•"/>
            </a:pPr>
            <a:r>
              <a:rPr lang="en-US" altLang="zh-CN" sz="2400" dirty="0">
                <a:solidFill>
                  <a:schemeClr val="bg1"/>
                </a:solidFill>
                <a:latin typeface="Bahnschrift Light SemiCondensed" panose="020B0502040204020203" pitchFamily="34" charset="0"/>
              </a:rPr>
              <a:t>Recompute? Are DNNs robust enough?</a:t>
            </a:r>
          </a:p>
          <a:p>
            <a:pPr marL="342900" indent="-342900">
              <a:buFont typeface="Arial" panose="020B0604020202020204" pitchFamily="34" charset="0"/>
              <a:buChar char="•"/>
            </a:pPr>
            <a:r>
              <a:rPr lang="en-US" altLang="zh-CN" sz="2400" dirty="0">
                <a:solidFill>
                  <a:schemeClr val="bg1"/>
                </a:solidFill>
                <a:latin typeface="Bahnschrift Light SemiCondensed" panose="020B0502040204020203" pitchFamily="34" charset="0"/>
              </a:rPr>
              <a:t>Manually adjust? Which path is better?</a:t>
            </a:r>
            <a:endParaRPr lang="zh-CN" altLang="en-US" sz="2400" dirty="0">
              <a:solidFill>
                <a:schemeClr val="bg1"/>
              </a:solidFill>
              <a:latin typeface="Bahnschrift Light SemiCondensed" panose="020B0502040204020203" pitchFamily="34" charset="0"/>
            </a:endParaRPr>
          </a:p>
        </p:txBody>
      </p:sp>
      <p:pic>
        <p:nvPicPr>
          <p:cNvPr id="54" name="Picture 317">
            <a:extLst>
              <a:ext uri="{FF2B5EF4-FFF2-40B4-BE49-F238E27FC236}">
                <a16:creationId xmlns:a16="http://schemas.microsoft.com/office/drawing/2014/main" id="{3711BF28-F1A5-4BE8-9928-372280E28F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09644" y="5150971"/>
            <a:ext cx="1099271" cy="1099271"/>
          </a:xfrm>
          <a:prstGeom prst="rect">
            <a:avLst/>
          </a:prstGeom>
        </p:spPr>
      </p:pic>
      <p:sp>
        <p:nvSpPr>
          <p:cNvPr id="56" name="iconfont-1031-800438">
            <a:extLst>
              <a:ext uri="{FF2B5EF4-FFF2-40B4-BE49-F238E27FC236}">
                <a16:creationId xmlns:a16="http://schemas.microsoft.com/office/drawing/2014/main" id="{7F14F90F-E914-46DE-9094-38D49F5F0E77}"/>
              </a:ext>
            </a:extLst>
          </p:cNvPr>
          <p:cNvSpPr>
            <a:spLocks noChangeAspect="1"/>
          </p:cNvSpPr>
          <p:nvPr/>
        </p:nvSpPr>
        <p:spPr bwMode="auto">
          <a:xfrm>
            <a:off x="3740312" y="3927606"/>
            <a:ext cx="317000" cy="317000"/>
          </a:xfrm>
          <a:custGeom>
            <a:avLst/>
            <a:gdLst>
              <a:gd name="T0" fmla="*/ 8722 w 14050"/>
              <a:gd name="T1" fmla="*/ 4196 h 14050"/>
              <a:gd name="T2" fmla="*/ 7025 w 14050"/>
              <a:gd name="T3" fmla="*/ 5894 h 14050"/>
              <a:gd name="T4" fmla="*/ 5328 w 14050"/>
              <a:gd name="T5" fmla="*/ 4196 h 14050"/>
              <a:gd name="T6" fmla="*/ 4196 w 14050"/>
              <a:gd name="T7" fmla="*/ 5328 h 14050"/>
              <a:gd name="T8" fmla="*/ 5894 w 14050"/>
              <a:gd name="T9" fmla="*/ 7025 h 14050"/>
              <a:gd name="T10" fmla="*/ 4197 w 14050"/>
              <a:gd name="T11" fmla="*/ 8722 h 14050"/>
              <a:gd name="T12" fmla="*/ 5328 w 14050"/>
              <a:gd name="T13" fmla="*/ 9853 h 14050"/>
              <a:gd name="T14" fmla="*/ 7025 w 14050"/>
              <a:gd name="T15" fmla="*/ 8156 h 14050"/>
              <a:gd name="T16" fmla="*/ 8722 w 14050"/>
              <a:gd name="T17" fmla="*/ 9853 h 14050"/>
              <a:gd name="T18" fmla="*/ 9853 w 14050"/>
              <a:gd name="T19" fmla="*/ 8722 h 14050"/>
              <a:gd name="T20" fmla="*/ 8156 w 14050"/>
              <a:gd name="T21" fmla="*/ 7025 h 14050"/>
              <a:gd name="T22" fmla="*/ 9853 w 14050"/>
              <a:gd name="T23" fmla="*/ 5328 h 14050"/>
              <a:gd name="T24" fmla="*/ 8722 w 14050"/>
              <a:gd name="T25" fmla="*/ 4196 h 14050"/>
              <a:gd name="T26" fmla="*/ 11551 w 14050"/>
              <a:gd name="T27" fmla="*/ 2499 h 14050"/>
              <a:gd name="T28" fmla="*/ 2499 w 14050"/>
              <a:gd name="T29" fmla="*/ 2499 h 14050"/>
              <a:gd name="T30" fmla="*/ 2499 w 14050"/>
              <a:gd name="T31" fmla="*/ 11551 h 14050"/>
              <a:gd name="T32" fmla="*/ 11551 w 14050"/>
              <a:gd name="T33" fmla="*/ 11551 h 14050"/>
              <a:gd name="T34" fmla="*/ 11551 w 14050"/>
              <a:gd name="T35" fmla="*/ 2499 h 14050"/>
              <a:gd name="T36" fmla="*/ 10419 w 14050"/>
              <a:gd name="T37" fmla="*/ 10419 h 14050"/>
              <a:gd name="T38" fmla="*/ 3631 w 14050"/>
              <a:gd name="T39" fmla="*/ 10419 h 14050"/>
              <a:gd name="T40" fmla="*/ 3631 w 14050"/>
              <a:gd name="T41" fmla="*/ 3631 h 14050"/>
              <a:gd name="T42" fmla="*/ 10419 w 14050"/>
              <a:gd name="T43" fmla="*/ 3631 h 14050"/>
              <a:gd name="T44" fmla="*/ 10419 w 14050"/>
              <a:gd name="T45" fmla="*/ 10419 h 1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50" h="14050">
                <a:moveTo>
                  <a:pt x="8722" y="4196"/>
                </a:moveTo>
                <a:lnTo>
                  <a:pt x="7025" y="5894"/>
                </a:lnTo>
                <a:lnTo>
                  <a:pt x="5328" y="4196"/>
                </a:lnTo>
                <a:lnTo>
                  <a:pt x="4196" y="5328"/>
                </a:lnTo>
                <a:lnTo>
                  <a:pt x="5894" y="7025"/>
                </a:lnTo>
                <a:lnTo>
                  <a:pt x="4197" y="8722"/>
                </a:lnTo>
                <a:lnTo>
                  <a:pt x="5328" y="9853"/>
                </a:lnTo>
                <a:lnTo>
                  <a:pt x="7025" y="8156"/>
                </a:lnTo>
                <a:lnTo>
                  <a:pt x="8722" y="9853"/>
                </a:lnTo>
                <a:lnTo>
                  <a:pt x="9853" y="8722"/>
                </a:lnTo>
                <a:lnTo>
                  <a:pt x="8156" y="7025"/>
                </a:lnTo>
                <a:lnTo>
                  <a:pt x="9853" y="5328"/>
                </a:lnTo>
                <a:lnTo>
                  <a:pt x="8722" y="4196"/>
                </a:lnTo>
                <a:close/>
                <a:moveTo>
                  <a:pt x="11551" y="2499"/>
                </a:moveTo>
                <a:cubicBezTo>
                  <a:pt x="9051" y="0"/>
                  <a:pt x="4999" y="0"/>
                  <a:pt x="2499" y="2499"/>
                </a:cubicBezTo>
                <a:cubicBezTo>
                  <a:pt x="0" y="4999"/>
                  <a:pt x="0" y="9051"/>
                  <a:pt x="2499" y="11551"/>
                </a:cubicBezTo>
                <a:cubicBezTo>
                  <a:pt x="4999" y="14050"/>
                  <a:pt x="9051" y="14050"/>
                  <a:pt x="11551" y="11551"/>
                </a:cubicBezTo>
                <a:cubicBezTo>
                  <a:pt x="14050" y="9051"/>
                  <a:pt x="14050" y="4999"/>
                  <a:pt x="11551" y="2499"/>
                </a:cubicBezTo>
                <a:close/>
                <a:moveTo>
                  <a:pt x="10419" y="10419"/>
                </a:moveTo>
                <a:cubicBezTo>
                  <a:pt x="8545" y="12294"/>
                  <a:pt x="5506" y="12294"/>
                  <a:pt x="3631" y="10419"/>
                </a:cubicBezTo>
                <a:cubicBezTo>
                  <a:pt x="1757" y="8545"/>
                  <a:pt x="1757" y="5506"/>
                  <a:pt x="3631" y="3631"/>
                </a:cubicBezTo>
                <a:cubicBezTo>
                  <a:pt x="5506" y="1757"/>
                  <a:pt x="8545" y="1757"/>
                  <a:pt x="10419" y="3631"/>
                </a:cubicBezTo>
                <a:cubicBezTo>
                  <a:pt x="12294" y="5506"/>
                  <a:pt x="12294" y="8544"/>
                  <a:pt x="10419" y="10419"/>
                </a:cubicBezTo>
                <a:close/>
              </a:path>
            </a:pathLst>
          </a:custGeom>
          <a:solidFill>
            <a:srgbClr val="FF0000"/>
          </a:solidFill>
          <a:ln>
            <a:noFill/>
          </a:ln>
        </p:spPr>
      </p:sp>
      <p:sp>
        <p:nvSpPr>
          <p:cNvPr id="57" name="Freeform: Shape 121">
            <a:extLst>
              <a:ext uri="{FF2B5EF4-FFF2-40B4-BE49-F238E27FC236}">
                <a16:creationId xmlns:a16="http://schemas.microsoft.com/office/drawing/2014/main" id="{1A04F9AB-FEE1-4981-9549-1B2158C8B949}"/>
              </a:ext>
            </a:extLst>
          </p:cNvPr>
          <p:cNvSpPr/>
          <p:nvPr/>
        </p:nvSpPr>
        <p:spPr>
          <a:xfrm>
            <a:off x="1228945" y="3118959"/>
            <a:ext cx="3054171" cy="581681"/>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3217291"/>
              <a:gd name="connsiteY0" fmla="*/ 22462 h 1466737"/>
              <a:gd name="connsiteX1" fmla="*/ 1860550 w 3217291"/>
              <a:gd name="connsiteY1" fmla="*/ 966646 h 1466737"/>
              <a:gd name="connsiteX2" fmla="*/ 2639568 w 3217291"/>
              <a:gd name="connsiteY2" fmla="*/ 1466518 h 1466737"/>
              <a:gd name="connsiteX3" fmla="*/ 3217291 w 3217291"/>
              <a:gd name="connsiteY3" fmla="*/ 1026463 h 1466737"/>
              <a:gd name="connsiteX0" fmla="*/ 0 w 3217291"/>
              <a:gd name="connsiteY0" fmla="*/ 0 h 1444275"/>
              <a:gd name="connsiteX1" fmla="*/ 1860550 w 3217291"/>
              <a:gd name="connsiteY1" fmla="*/ 944184 h 1444275"/>
              <a:gd name="connsiteX2" fmla="*/ 2639568 w 3217291"/>
              <a:gd name="connsiteY2" fmla="*/ 1444056 h 1444275"/>
              <a:gd name="connsiteX3" fmla="*/ 3217291 w 3217291"/>
              <a:gd name="connsiteY3" fmla="*/ 1004001 h 1444275"/>
              <a:gd name="connsiteX0" fmla="*/ 0 w 3217291"/>
              <a:gd name="connsiteY0" fmla="*/ 0 h 1444275"/>
              <a:gd name="connsiteX1" fmla="*/ 1717427 w 3217291"/>
              <a:gd name="connsiteY1" fmla="*/ 745402 h 1444275"/>
              <a:gd name="connsiteX2" fmla="*/ 2639568 w 3217291"/>
              <a:gd name="connsiteY2" fmla="*/ 1444056 h 1444275"/>
              <a:gd name="connsiteX3" fmla="*/ 3217291 w 3217291"/>
              <a:gd name="connsiteY3" fmla="*/ 1004001 h 1444275"/>
              <a:gd name="connsiteX0" fmla="*/ 0 w 3217291"/>
              <a:gd name="connsiteY0" fmla="*/ 0 h 1444275"/>
              <a:gd name="connsiteX1" fmla="*/ 1677671 w 3217291"/>
              <a:gd name="connsiteY1" fmla="*/ 777207 h 1444275"/>
              <a:gd name="connsiteX2" fmla="*/ 2639568 w 3217291"/>
              <a:gd name="connsiteY2" fmla="*/ 1444056 h 1444275"/>
              <a:gd name="connsiteX3" fmla="*/ 3217291 w 3217291"/>
              <a:gd name="connsiteY3" fmla="*/ 1004001 h 1444275"/>
              <a:gd name="connsiteX0" fmla="*/ 0 w 3217291"/>
              <a:gd name="connsiteY0" fmla="*/ 0 h 1198350"/>
              <a:gd name="connsiteX1" fmla="*/ 1677671 w 3217291"/>
              <a:gd name="connsiteY1" fmla="*/ 777207 h 1198350"/>
              <a:gd name="connsiteX2" fmla="*/ 2432834 w 3217291"/>
              <a:gd name="connsiteY2" fmla="*/ 1197565 h 1198350"/>
              <a:gd name="connsiteX3" fmla="*/ 3217291 w 3217291"/>
              <a:gd name="connsiteY3" fmla="*/ 1004001 h 1198350"/>
              <a:gd name="connsiteX0" fmla="*/ 0 w 2507859"/>
              <a:gd name="connsiteY0" fmla="*/ 0 h 1197928"/>
              <a:gd name="connsiteX1" fmla="*/ 1677671 w 2507859"/>
              <a:gd name="connsiteY1" fmla="*/ 777207 h 1197928"/>
              <a:gd name="connsiteX2" fmla="*/ 2432834 w 2507859"/>
              <a:gd name="connsiteY2" fmla="*/ 1197565 h 1197928"/>
              <a:gd name="connsiteX3" fmla="*/ 2501673 w 2507859"/>
              <a:gd name="connsiteY3" fmla="*/ 892683 h 1197928"/>
              <a:gd name="connsiteX0" fmla="*/ 0 w 2548255"/>
              <a:gd name="connsiteY0" fmla="*/ 0 h 1198117"/>
              <a:gd name="connsiteX1" fmla="*/ 1677671 w 2548255"/>
              <a:gd name="connsiteY1" fmla="*/ 777207 h 1198117"/>
              <a:gd name="connsiteX2" fmla="*/ 2432834 w 2548255"/>
              <a:gd name="connsiteY2" fmla="*/ 1197565 h 1198117"/>
              <a:gd name="connsiteX3" fmla="*/ 2501673 w 2548255"/>
              <a:gd name="connsiteY3" fmla="*/ 892683 h 1198117"/>
              <a:gd name="connsiteX0" fmla="*/ 0 w 2514440"/>
              <a:gd name="connsiteY0" fmla="*/ 0 h 1197565"/>
              <a:gd name="connsiteX1" fmla="*/ 1677671 w 2514440"/>
              <a:gd name="connsiteY1" fmla="*/ 777207 h 1197565"/>
              <a:gd name="connsiteX2" fmla="*/ 2432834 w 2514440"/>
              <a:gd name="connsiteY2" fmla="*/ 1197565 h 1197565"/>
              <a:gd name="connsiteX3" fmla="*/ 2501673 w 2514440"/>
              <a:gd name="connsiteY3" fmla="*/ 892683 h 1197565"/>
              <a:gd name="connsiteX0" fmla="*/ 0 w 2514440"/>
              <a:gd name="connsiteY0" fmla="*/ 0 h 1237571"/>
              <a:gd name="connsiteX1" fmla="*/ 1677671 w 2514440"/>
              <a:gd name="connsiteY1" fmla="*/ 777207 h 1237571"/>
              <a:gd name="connsiteX2" fmla="*/ 2432834 w 2514440"/>
              <a:gd name="connsiteY2" fmla="*/ 1197565 h 1237571"/>
              <a:gd name="connsiteX3" fmla="*/ 2501673 w 2514440"/>
              <a:gd name="connsiteY3" fmla="*/ 892683 h 1237571"/>
              <a:gd name="connsiteX0" fmla="*/ 0 w 2502049"/>
              <a:gd name="connsiteY0" fmla="*/ 0 h 1237571"/>
              <a:gd name="connsiteX1" fmla="*/ 1677671 w 2502049"/>
              <a:gd name="connsiteY1" fmla="*/ 777207 h 1237571"/>
              <a:gd name="connsiteX2" fmla="*/ 2408980 w 2502049"/>
              <a:gd name="connsiteY2" fmla="*/ 1197565 h 1237571"/>
              <a:gd name="connsiteX3" fmla="*/ 2501673 w 2502049"/>
              <a:gd name="connsiteY3" fmla="*/ 892683 h 1237571"/>
              <a:gd name="connsiteX0" fmla="*/ 0 w 2501673"/>
              <a:gd name="connsiteY0" fmla="*/ 0 h 1212271"/>
              <a:gd name="connsiteX1" fmla="*/ 1677671 w 2501673"/>
              <a:gd name="connsiteY1" fmla="*/ 777207 h 1212271"/>
              <a:gd name="connsiteX2" fmla="*/ 2408980 w 2501673"/>
              <a:gd name="connsiteY2" fmla="*/ 1197565 h 1212271"/>
              <a:gd name="connsiteX3" fmla="*/ 2501673 w 2501673"/>
              <a:gd name="connsiteY3" fmla="*/ 892683 h 1212271"/>
              <a:gd name="connsiteX0" fmla="*/ 0 w 3074166"/>
              <a:gd name="connsiteY0" fmla="*/ 0 h 1196271"/>
              <a:gd name="connsiteX1" fmla="*/ 2250164 w 3074166"/>
              <a:gd name="connsiteY1" fmla="*/ 761304 h 1196271"/>
              <a:gd name="connsiteX2" fmla="*/ 2981473 w 3074166"/>
              <a:gd name="connsiteY2" fmla="*/ 1181662 h 1196271"/>
              <a:gd name="connsiteX3" fmla="*/ 3074166 w 3074166"/>
              <a:gd name="connsiteY3" fmla="*/ 876780 h 1196271"/>
              <a:gd name="connsiteX0" fmla="*/ 173767 w 3402638"/>
              <a:gd name="connsiteY0" fmla="*/ 0 h 1197478"/>
              <a:gd name="connsiteX1" fmla="*/ 189614 w 3402638"/>
              <a:gd name="connsiteY1" fmla="*/ 443252 h 1197478"/>
              <a:gd name="connsiteX2" fmla="*/ 3155240 w 3402638"/>
              <a:gd name="connsiteY2" fmla="*/ 1181662 h 1197478"/>
              <a:gd name="connsiteX3" fmla="*/ 3247933 w 3402638"/>
              <a:gd name="connsiteY3" fmla="*/ 876780 h 1197478"/>
              <a:gd name="connsiteX0" fmla="*/ 50943 w 3279814"/>
              <a:gd name="connsiteY0" fmla="*/ 0 h 1197478"/>
              <a:gd name="connsiteX1" fmla="*/ 66790 w 3279814"/>
              <a:gd name="connsiteY1" fmla="*/ 443252 h 1197478"/>
              <a:gd name="connsiteX2" fmla="*/ 3032416 w 3279814"/>
              <a:gd name="connsiteY2" fmla="*/ 1181662 h 1197478"/>
              <a:gd name="connsiteX3" fmla="*/ 3125109 w 3279814"/>
              <a:gd name="connsiteY3" fmla="*/ 876780 h 1197478"/>
              <a:gd name="connsiteX0" fmla="*/ 11381 w 3085547"/>
              <a:gd name="connsiteY0" fmla="*/ 0 h 918944"/>
              <a:gd name="connsiteX1" fmla="*/ 27228 w 3085547"/>
              <a:gd name="connsiteY1" fmla="*/ 443252 h 918944"/>
              <a:gd name="connsiteX2" fmla="*/ 671073 w 3085547"/>
              <a:gd name="connsiteY2" fmla="*/ 489899 h 918944"/>
              <a:gd name="connsiteX3" fmla="*/ 3085547 w 3085547"/>
              <a:gd name="connsiteY3" fmla="*/ 876780 h 918944"/>
              <a:gd name="connsiteX0" fmla="*/ 11381 w 3085547"/>
              <a:gd name="connsiteY0" fmla="*/ 0 h 910872"/>
              <a:gd name="connsiteX1" fmla="*/ 27228 w 3085547"/>
              <a:gd name="connsiteY1" fmla="*/ 443252 h 910872"/>
              <a:gd name="connsiteX2" fmla="*/ 671073 w 3085547"/>
              <a:gd name="connsiteY2" fmla="*/ 489899 h 910872"/>
              <a:gd name="connsiteX3" fmla="*/ 3085547 w 3085547"/>
              <a:gd name="connsiteY3" fmla="*/ 876780 h 910872"/>
              <a:gd name="connsiteX0" fmla="*/ 7591 w 3081757"/>
              <a:gd name="connsiteY0" fmla="*/ 0 h 909542"/>
              <a:gd name="connsiteX1" fmla="*/ 23438 w 3081757"/>
              <a:gd name="connsiteY1" fmla="*/ 443252 h 909542"/>
              <a:gd name="connsiteX2" fmla="*/ 603673 w 3081757"/>
              <a:gd name="connsiteY2" fmla="*/ 458093 h 909542"/>
              <a:gd name="connsiteX3" fmla="*/ 3081757 w 3081757"/>
              <a:gd name="connsiteY3" fmla="*/ 876780 h 909542"/>
              <a:gd name="connsiteX0" fmla="*/ 7591 w 3081757"/>
              <a:gd name="connsiteY0" fmla="*/ 0 h 876780"/>
              <a:gd name="connsiteX1" fmla="*/ 23438 w 3081757"/>
              <a:gd name="connsiteY1" fmla="*/ 443252 h 876780"/>
              <a:gd name="connsiteX2" fmla="*/ 603673 w 3081757"/>
              <a:gd name="connsiteY2" fmla="*/ 458093 h 876780"/>
              <a:gd name="connsiteX3" fmla="*/ 2042771 w 3081757"/>
              <a:gd name="connsiteY3" fmla="*/ 723418 h 876780"/>
              <a:gd name="connsiteX4" fmla="*/ 3081757 w 3081757"/>
              <a:gd name="connsiteY4" fmla="*/ 876780 h 876780"/>
              <a:gd name="connsiteX0" fmla="*/ 7591 w 3081757"/>
              <a:gd name="connsiteY0" fmla="*/ 46722 h 923502"/>
              <a:gd name="connsiteX1" fmla="*/ 23438 w 3081757"/>
              <a:gd name="connsiteY1" fmla="*/ 489974 h 923502"/>
              <a:gd name="connsiteX2" fmla="*/ 603673 w 3081757"/>
              <a:gd name="connsiteY2" fmla="*/ 504815 h 923502"/>
              <a:gd name="connsiteX3" fmla="*/ 2742486 w 3081757"/>
              <a:gd name="connsiteY3" fmla="*/ 6814 h 923502"/>
              <a:gd name="connsiteX4" fmla="*/ 3081757 w 3081757"/>
              <a:gd name="connsiteY4" fmla="*/ 923502 h 923502"/>
              <a:gd name="connsiteX0" fmla="*/ 7591 w 2937876"/>
              <a:gd name="connsiteY0" fmla="*/ 46722 h 556901"/>
              <a:gd name="connsiteX1" fmla="*/ 23438 w 2937876"/>
              <a:gd name="connsiteY1" fmla="*/ 489974 h 556901"/>
              <a:gd name="connsiteX2" fmla="*/ 603673 w 2937876"/>
              <a:gd name="connsiteY2" fmla="*/ 504815 h 556901"/>
              <a:gd name="connsiteX3" fmla="*/ 2742486 w 2937876"/>
              <a:gd name="connsiteY3" fmla="*/ 6814 h 556901"/>
              <a:gd name="connsiteX4" fmla="*/ 2930682 w 2937876"/>
              <a:gd name="connsiteY4" fmla="*/ 335105 h 556901"/>
              <a:gd name="connsiteX0" fmla="*/ 127953 w 3058238"/>
              <a:gd name="connsiteY0" fmla="*/ 46642 h 540403"/>
              <a:gd name="connsiteX1" fmla="*/ 16579 w 3058238"/>
              <a:gd name="connsiteY1" fmla="*/ 450138 h 540403"/>
              <a:gd name="connsiteX2" fmla="*/ 724035 w 3058238"/>
              <a:gd name="connsiteY2" fmla="*/ 504735 h 540403"/>
              <a:gd name="connsiteX3" fmla="*/ 2862848 w 3058238"/>
              <a:gd name="connsiteY3" fmla="*/ 6734 h 540403"/>
              <a:gd name="connsiteX4" fmla="*/ 3051044 w 3058238"/>
              <a:gd name="connsiteY4" fmla="*/ 335025 h 540403"/>
              <a:gd name="connsiteX0" fmla="*/ 154934 w 3085219"/>
              <a:gd name="connsiteY0" fmla="*/ 46642 h 540403"/>
              <a:gd name="connsiteX1" fmla="*/ 43560 w 3085219"/>
              <a:gd name="connsiteY1" fmla="*/ 450138 h 540403"/>
              <a:gd name="connsiteX2" fmla="*/ 751016 w 3085219"/>
              <a:gd name="connsiteY2" fmla="*/ 504735 h 540403"/>
              <a:gd name="connsiteX3" fmla="*/ 2889829 w 3085219"/>
              <a:gd name="connsiteY3" fmla="*/ 6734 h 540403"/>
              <a:gd name="connsiteX4" fmla="*/ 3078025 w 3085219"/>
              <a:gd name="connsiteY4" fmla="*/ 335025 h 540403"/>
              <a:gd name="connsiteX0" fmla="*/ 154934 w 3145509"/>
              <a:gd name="connsiteY0" fmla="*/ 46642 h 540403"/>
              <a:gd name="connsiteX1" fmla="*/ 43560 w 3145509"/>
              <a:gd name="connsiteY1" fmla="*/ 450138 h 540403"/>
              <a:gd name="connsiteX2" fmla="*/ 751016 w 3145509"/>
              <a:gd name="connsiteY2" fmla="*/ 504735 h 540403"/>
              <a:gd name="connsiteX3" fmla="*/ 2889829 w 3145509"/>
              <a:gd name="connsiteY3" fmla="*/ 6734 h 540403"/>
              <a:gd name="connsiteX4" fmla="*/ 3078025 w 3145509"/>
              <a:gd name="connsiteY4" fmla="*/ 335025 h 540403"/>
              <a:gd name="connsiteX0" fmla="*/ 154934 w 3085174"/>
              <a:gd name="connsiteY0" fmla="*/ 46642 h 540403"/>
              <a:gd name="connsiteX1" fmla="*/ 43560 w 3085174"/>
              <a:gd name="connsiteY1" fmla="*/ 450138 h 540403"/>
              <a:gd name="connsiteX2" fmla="*/ 751016 w 3085174"/>
              <a:gd name="connsiteY2" fmla="*/ 504735 h 540403"/>
              <a:gd name="connsiteX3" fmla="*/ 2889829 w 3085174"/>
              <a:gd name="connsiteY3" fmla="*/ 6734 h 540403"/>
              <a:gd name="connsiteX4" fmla="*/ 3078025 w 3085174"/>
              <a:gd name="connsiteY4" fmla="*/ 335025 h 540403"/>
              <a:gd name="connsiteX0" fmla="*/ 154934 w 3085174"/>
              <a:gd name="connsiteY0" fmla="*/ 58446 h 552207"/>
              <a:gd name="connsiteX1" fmla="*/ 43560 w 3085174"/>
              <a:gd name="connsiteY1" fmla="*/ 461942 h 552207"/>
              <a:gd name="connsiteX2" fmla="*/ 751016 w 3085174"/>
              <a:gd name="connsiteY2" fmla="*/ 516539 h 552207"/>
              <a:gd name="connsiteX3" fmla="*/ 2889829 w 3085174"/>
              <a:gd name="connsiteY3" fmla="*/ 18538 h 552207"/>
              <a:gd name="connsiteX4" fmla="*/ 3078025 w 3085174"/>
              <a:gd name="connsiteY4" fmla="*/ 346829 h 552207"/>
              <a:gd name="connsiteX0" fmla="*/ 154934 w 3093317"/>
              <a:gd name="connsiteY0" fmla="*/ 89509 h 585624"/>
              <a:gd name="connsiteX1" fmla="*/ 43560 w 3093317"/>
              <a:gd name="connsiteY1" fmla="*/ 493005 h 585624"/>
              <a:gd name="connsiteX2" fmla="*/ 751016 w 3093317"/>
              <a:gd name="connsiteY2" fmla="*/ 547602 h 585624"/>
              <a:gd name="connsiteX3" fmla="*/ 2929585 w 3093317"/>
              <a:gd name="connsiteY3" fmla="*/ 17796 h 585624"/>
              <a:gd name="connsiteX4" fmla="*/ 3078025 w 3093317"/>
              <a:gd name="connsiteY4" fmla="*/ 377892 h 585624"/>
              <a:gd name="connsiteX0" fmla="*/ 154934 w 3085703"/>
              <a:gd name="connsiteY0" fmla="*/ 95474 h 591589"/>
              <a:gd name="connsiteX1" fmla="*/ 43560 w 3085703"/>
              <a:gd name="connsiteY1" fmla="*/ 498970 h 591589"/>
              <a:gd name="connsiteX2" fmla="*/ 751016 w 3085703"/>
              <a:gd name="connsiteY2" fmla="*/ 553567 h 591589"/>
              <a:gd name="connsiteX3" fmla="*/ 2929585 w 3085703"/>
              <a:gd name="connsiteY3" fmla="*/ 23761 h 591589"/>
              <a:gd name="connsiteX4" fmla="*/ 3078025 w 3085703"/>
              <a:gd name="connsiteY4" fmla="*/ 383857 h 591589"/>
              <a:gd name="connsiteX0" fmla="*/ 154934 w 3081612"/>
              <a:gd name="connsiteY0" fmla="*/ 79495 h 575610"/>
              <a:gd name="connsiteX1" fmla="*/ 43560 w 3081612"/>
              <a:gd name="connsiteY1" fmla="*/ 482991 h 575610"/>
              <a:gd name="connsiteX2" fmla="*/ 751016 w 3081612"/>
              <a:gd name="connsiteY2" fmla="*/ 537588 h 575610"/>
              <a:gd name="connsiteX3" fmla="*/ 2929585 w 3081612"/>
              <a:gd name="connsiteY3" fmla="*/ 7782 h 575610"/>
              <a:gd name="connsiteX4" fmla="*/ 3078025 w 3081612"/>
              <a:gd name="connsiteY4" fmla="*/ 367878 h 575610"/>
              <a:gd name="connsiteX0" fmla="*/ 154934 w 3145377"/>
              <a:gd name="connsiteY0" fmla="*/ 74140 h 570255"/>
              <a:gd name="connsiteX1" fmla="*/ 43560 w 3145377"/>
              <a:gd name="connsiteY1" fmla="*/ 477636 h 570255"/>
              <a:gd name="connsiteX2" fmla="*/ 751016 w 3145377"/>
              <a:gd name="connsiteY2" fmla="*/ 532233 h 570255"/>
              <a:gd name="connsiteX3" fmla="*/ 2929585 w 3145377"/>
              <a:gd name="connsiteY3" fmla="*/ 2427 h 570255"/>
              <a:gd name="connsiteX4" fmla="*/ 3054171 w 3145377"/>
              <a:gd name="connsiteY4" fmla="*/ 370474 h 570255"/>
              <a:gd name="connsiteX0" fmla="*/ 154934 w 3135426"/>
              <a:gd name="connsiteY0" fmla="*/ 74140 h 570255"/>
              <a:gd name="connsiteX1" fmla="*/ 43560 w 3135426"/>
              <a:gd name="connsiteY1" fmla="*/ 477636 h 570255"/>
              <a:gd name="connsiteX2" fmla="*/ 751016 w 3135426"/>
              <a:gd name="connsiteY2" fmla="*/ 532233 h 570255"/>
              <a:gd name="connsiteX3" fmla="*/ 2929585 w 3135426"/>
              <a:gd name="connsiteY3" fmla="*/ 2427 h 570255"/>
              <a:gd name="connsiteX4" fmla="*/ 3054171 w 3135426"/>
              <a:gd name="connsiteY4" fmla="*/ 370474 h 570255"/>
              <a:gd name="connsiteX0" fmla="*/ 154934 w 3095652"/>
              <a:gd name="connsiteY0" fmla="*/ 73678 h 569793"/>
              <a:gd name="connsiteX1" fmla="*/ 43560 w 3095652"/>
              <a:gd name="connsiteY1" fmla="*/ 477174 h 569793"/>
              <a:gd name="connsiteX2" fmla="*/ 751016 w 3095652"/>
              <a:gd name="connsiteY2" fmla="*/ 531771 h 569793"/>
              <a:gd name="connsiteX3" fmla="*/ 2929585 w 3095652"/>
              <a:gd name="connsiteY3" fmla="*/ 1965 h 569793"/>
              <a:gd name="connsiteX4" fmla="*/ 3054171 w 3095652"/>
              <a:gd name="connsiteY4" fmla="*/ 370012 h 569793"/>
              <a:gd name="connsiteX0" fmla="*/ 154934 w 3079907"/>
              <a:gd name="connsiteY0" fmla="*/ 93090 h 589205"/>
              <a:gd name="connsiteX1" fmla="*/ 43560 w 3079907"/>
              <a:gd name="connsiteY1" fmla="*/ 496586 h 589205"/>
              <a:gd name="connsiteX2" fmla="*/ 751016 w 3079907"/>
              <a:gd name="connsiteY2" fmla="*/ 551183 h 589205"/>
              <a:gd name="connsiteX3" fmla="*/ 2929585 w 3079907"/>
              <a:gd name="connsiteY3" fmla="*/ 21377 h 589205"/>
              <a:gd name="connsiteX4" fmla="*/ 3054171 w 3079907"/>
              <a:gd name="connsiteY4" fmla="*/ 389424 h 589205"/>
              <a:gd name="connsiteX0" fmla="*/ 154934 w 3054171"/>
              <a:gd name="connsiteY0" fmla="*/ 85566 h 581681"/>
              <a:gd name="connsiteX1" fmla="*/ 43560 w 3054171"/>
              <a:gd name="connsiteY1" fmla="*/ 489062 h 581681"/>
              <a:gd name="connsiteX2" fmla="*/ 751016 w 3054171"/>
              <a:gd name="connsiteY2" fmla="*/ 543659 h 581681"/>
              <a:gd name="connsiteX3" fmla="*/ 2929585 w 3054171"/>
              <a:gd name="connsiteY3" fmla="*/ 13853 h 581681"/>
              <a:gd name="connsiteX4" fmla="*/ 3054171 w 3054171"/>
              <a:gd name="connsiteY4" fmla="*/ 381900 h 58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171" h="581681">
                <a:moveTo>
                  <a:pt x="154934" y="85566"/>
                </a:moveTo>
                <a:cubicBezTo>
                  <a:pt x="29061" y="238468"/>
                  <a:pt x="-55787" y="412713"/>
                  <a:pt x="43560" y="489062"/>
                </a:cubicBezTo>
                <a:cubicBezTo>
                  <a:pt x="142907" y="565411"/>
                  <a:pt x="270012" y="622860"/>
                  <a:pt x="751016" y="543659"/>
                </a:cubicBezTo>
                <a:cubicBezTo>
                  <a:pt x="1232020" y="464458"/>
                  <a:pt x="2792215" y="-94358"/>
                  <a:pt x="2929585" y="13853"/>
                </a:cubicBezTo>
                <a:cubicBezTo>
                  <a:pt x="3066955" y="122064"/>
                  <a:pt x="3040033" y="189363"/>
                  <a:pt x="3054171" y="381900"/>
                </a:cubicBezTo>
              </a:path>
            </a:pathLst>
          </a:custGeom>
          <a:noFill/>
          <a:ln w="25400">
            <a:solidFill>
              <a:srgbClr val="FFFF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121">
            <a:extLst>
              <a:ext uri="{FF2B5EF4-FFF2-40B4-BE49-F238E27FC236}">
                <a16:creationId xmlns:a16="http://schemas.microsoft.com/office/drawing/2014/main" id="{42E4B19A-CAE6-4342-A072-6A0C08FFD350}"/>
              </a:ext>
            </a:extLst>
          </p:cNvPr>
          <p:cNvSpPr/>
          <p:nvPr/>
        </p:nvSpPr>
        <p:spPr>
          <a:xfrm>
            <a:off x="2085972" y="3969100"/>
            <a:ext cx="2961630" cy="1007374"/>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2438063"/>
              <a:gd name="connsiteY0" fmla="*/ 16717 h 1874460"/>
              <a:gd name="connsiteX1" fmla="*/ 1081322 w 2438063"/>
              <a:gd name="connsiteY1" fmla="*/ 1374369 h 1874460"/>
              <a:gd name="connsiteX2" fmla="*/ 1860340 w 2438063"/>
              <a:gd name="connsiteY2" fmla="*/ 1874241 h 1874460"/>
              <a:gd name="connsiteX3" fmla="*/ 2438063 w 2438063"/>
              <a:gd name="connsiteY3" fmla="*/ 1434186 h 1874460"/>
              <a:gd name="connsiteX0" fmla="*/ 494057 w 2932120"/>
              <a:gd name="connsiteY0" fmla="*/ 134806 h 1992549"/>
              <a:gd name="connsiteX1" fmla="*/ 64631 w 2932120"/>
              <a:gd name="connsiteY1" fmla="*/ 228200 h 1992549"/>
              <a:gd name="connsiteX2" fmla="*/ 2354397 w 2932120"/>
              <a:gd name="connsiteY2" fmla="*/ 1992330 h 1992549"/>
              <a:gd name="connsiteX3" fmla="*/ 2932120 w 2932120"/>
              <a:gd name="connsiteY3" fmla="*/ 1552275 h 1992549"/>
              <a:gd name="connsiteX0" fmla="*/ 454822 w 2892885"/>
              <a:gd name="connsiteY0" fmla="*/ 74427 h 1501978"/>
              <a:gd name="connsiteX1" fmla="*/ 25396 w 2892885"/>
              <a:gd name="connsiteY1" fmla="*/ 167821 h 1501978"/>
              <a:gd name="connsiteX2" fmla="*/ 1496178 w 2892885"/>
              <a:gd name="connsiteY2" fmla="*/ 651791 h 1501978"/>
              <a:gd name="connsiteX3" fmla="*/ 2892885 w 2892885"/>
              <a:gd name="connsiteY3" fmla="*/ 1491896 h 1501978"/>
              <a:gd name="connsiteX0" fmla="*/ 454822 w 2948544"/>
              <a:gd name="connsiteY0" fmla="*/ 427234 h 1004680"/>
              <a:gd name="connsiteX1" fmla="*/ 25396 w 2948544"/>
              <a:gd name="connsiteY1" fmla="*/ 520628 h 1004680"/>
              <a:gd name="connsiteX2" fmla="*/ 1496178 w 2948544"/>
              <a:gd name="connsiteY2" fmla="*/ 1004598 h 1004680"/>
              <a:gd name="connsiteX3" fmla="*/ 2948544 w 2948544"/>
              <a:gd name="connsiteY3" fmla="*/ 0 h 1004680"/>
              <a:gd name="connsiteX0" fmla="*/ 454822 w 2948544"/>
              <a:gd name="connsiteY0" fmla="*/ 427234 h 1005775"/>
              <a:gd name="connsiteX1" fmla="*/ 25396 w 2948544"/>
              <a:gd name="connsiteY1" fmla="*/ 520628 h 1005775"/>
              <a:gd name="connsiteX2" fmla="*/ 1496178 w 2948544"/>
              <a:gd name="connsiteY2" fmla="*/ 1004598 h 1005775"/>
              <a:gd name="connsiteX3" fmla="*/ 2775092 w 2948544"/>
              <a:gd name="connsiteY3" fmla="*/ 523388 h 1005775"/>
              <a:gd name="connsiteX4" fmla="*/ 2948544 w 2948544"/>
              <a:gd name="connsiteY4" fmla="*/ 0 h 1005775"/>
              <a:gd name="connsiteX0" fmla="*/ 465224 w 2958946"/>
              <a:gd name="connsiteY0" fmla="*/ 427234 h 1005775"/>
              <a:gd name="connsiteX1" fmla="*/ 35798 w 2958946"/>
              <a:gd name="connsiteY1" fmla="*/ 520628 h 1005775"/>
              <a:gd name="connsiteX2" fmla="*/ 1506580 w 2958946"/>
              <a:gd name="connsiteY2" fmla="*/ 1004598 h 1005775"/>
              <a:gd name="connsiteX3" fmla="*/ 2785494 w 2958946"/>
              <a:gd name="connsiteY3" fmla="*/ 523388 h 1005775"/>
              <a:gd name="connsiteX4" fmla="*/ 2958946 w 2958946"/>
              <a:gd name="connsiteY4" fmla="*/ 0 h 1005775"/>
              <a:gd name="connsiteX0" fmla="*/ 444054 w 2961630"/>
              <a:gd name="connsiteY0" fmla="*/ 459039 h 1005760"/>
              <a:gd name="connsiteX1" fmla="*/ 38482 w 2961630"/>
              <a:gd name="connsiteY1" fmla="*/ 520628 h 1005760"/>
              <a:gd name="connsiteX2" fmla="*/ 1509264 w 2961630"/>
              <a:gd name="connsiteY2" fmla="*/ 1004598 h 1005760"/>
              <a:gd name="connsiteX3" fmla="*/ 2788178 w 2961630"/>
              <a:gd name="connsiteY3" fmla="*/ 523388 h 1005760"/>
              <a:gd name="connsiteX4" fmla="*/ 2961630 w 2961630"/>
              <a:gd name="connsiteY4" fmla="*/ 0 h 1005760"/>
              <a:gd name="connsiteX0" fmla="*/ 406904 w 2924480"/>
              <a:gd name="connsiteY0" fmla="*/ 459039 h 1005782"/>
              <a:gd name="connsiteX1" fmla="*/ 1332 w 2924480"/>
              <a:gd name="connsiteY1" fmla="*/ 520628 h 1005782"/>
              <a:gd name="connsiteX2" fmla="*/ 1472114 w 2924480"/>
              <a:gd name="connsiteY2" fmla="*/ 1004598 h 1005782"/>
              <a:gd name="connsiteX3" fmla="*/ 2751028 w 2924480"/>
              <a:gd name="connsiteY3" fmla="*/ 523388 h 1005782"/>
              <a:gd name="connsiteX4" fmla="*/ 2924480 w 2924480"/>
              <a:gd name="connsiteY4" fmla="*/ 0 h 1005782"/>
              <a:gd name="connsiteX0" fmla="*/ 406904 w 2924480"/>
              <a:gd name="connsiteY0" fmla="*/ 459039 h 1012903"/>
              <a:gd name="connsiteX1" fmla="*/ 1332 w 2924480"/>
              <a:gd name="connsiteY1" fmla="*/ 520628 h 1012903"/>
              <a:gd name="connsiteX2" fmla="*/ 1472114 w 2924480"/>
              <a:gd name="connsiteY2" fmla="*/ 1004598 h 1012903"/>
              <a:gd name="connsiteX3" fmla="*/ 2751028 w 2924480"/>
              <a:gd name="connsiteY3" fmla="*/ 523388 h 1012903"/>
              <a:gd name="connsiteX4" fmla="*/ 2924480 w 2924480"/>
              <a:gd name="connsiteY4" fmla="*/ 0 h 1012903"/>
              <a:gd name="connsiteX0" fmla="*/ 406868 w 2924444"/>
              <a:gd name="connsiteY0" fmla="*/ 459039 h 1012903"/>
              <a:gd name="connsiteX1" fmla="*/ 1296 w 2924444"/>
              <a:gd name="connsiteY1" fmla="*/ 520628 h 1012903"/>
              <a:gd name="connsiteX2" fmla="*/ 1472078 w 2924444"/>
              <a:gd name="connsiteY2" fmla="*/ 1004598 h 1012903"/>
              <a:gd name="connsiteX3" fmla="*/ 2750992 w 2924444"/>
              <a:gd name="connsiteY3" fmla="*/ 523388 h 1012903"/>
              <a:gd name="connsiteX4" fmla="*/ 2924444 w 2924444"/>
              <a:gd name="connsiteY4" fmla="*/ 0 h 1012903"/>
              <a:gd name="connsiteX0" fmla="*/ 444054 w 2961630"/>
              <a:gd name="connsiteY0" fmla="*/ 459039 h 1005105"/>
              <a:gd name="connsiteX1" fmla="*/ 38482 w 2961630"/>
              <a:gd name="connsiteY1" fmla="*/ 520628 h 1005105"/>
              <a:gd name="connsiteX2" fmla="*/ 1509264 w 2961630"/>
              <a:gd name="connsiteY2" fmla="*/ 996647 h 1005105"/>
              <a:gd name="connsiteX3" fmla="*/ 2788178 w 2961630"/>
              <a:gd name="connsiteY3" fmla="*/ 523388 h 1005105"/>
              <a:gd name="connsiteX4" fmla="*/ 2961630 w 2961630"/>
              <a:gd name="connsiteY4" fmla="*/ 0 h 1005105"/>
              <a:gd name="connsiteX0" fmla="*/ 444054 w 2968376"/>
              <a:gd name="connsiteY0" fmla="*/ 459039 h 1005105"/>
              <a:gd name="connsiteX1" fmla="*/ 38482 w 2968376"/>
              <a:gd name="connsiteY1" fmla="*/ 520628 h 1005105"/>
              <a:gd name="connsiteX2" fmla="*/ 1509264 w 2968376"/>
              <a:gd name="connsiteY2" fmla="*/ 996647 h 1005105"/>
              <a:gd name="connsiteX3" fmla="*/ 2788178 w 2968376"/>
              <a:gd name="connsiteY3" fmla="*/ 523388 h 1005105"/>
              <a:gd name="connsiteX4" fmla="*/ 2961630 w 2968376"/>
              <a:gd name="connsiteY4" fmla="*/ 0 h 1005105"/>
              <a:gd name="connsiteX0" fmla="*/ 444054 w 2961630"/>
              <a:gd name="connsiteY0" fmla="*/ 459039 h 1005105"/>
              <a:gd name="connsiteX1" fmla="*/ 38482 w 2961630"/>
              <a:gd name="connsiteY1" fmla="*/ 520628 h 1005105"/>
              <a:gd name="connsiteX2" fmla="*/ 1509264 w 2961630"/>
              <a:gd name="connsiteY2" fmla="*/ 996647 h 1005105"/>
              <a:gd name="connsiteX3" fmla="*/ 2788178 w 2961630"/>
              <a:gd name="connsiteY3" fmla="*/ 523388 h 1005105"/>
              <a:gd name="connsiteX4" fmla="*/ 2961630 w 2961630"/>
              <a:gd name="connsiteY4" fmla="*/ 0 h 1005105"/>
              <a:gd name="connsiteX0" fmla="*/ 444054 w 2961630"/>
              <a:gd name="connsiteY0" fmla="*/ 459039 h 1007374"/>
              <a:gd name="connsiteX1" fmla="*/ 38482 w 2961630"/>
              <a:gd name="connsiteY1" fmla="*/ 520628 h 1007374"/>
              <a:gd name="connsiteX2" fmla="*/ 1509264 w 2961630"/>
              <a:gd name="connsiteY2" fmla="*/ 996647 h 1007374"/>
              <a:gd name="connsiteX3" fmla="*/ 2788178 w 2961630"/>
              <a:gd name="connsiteY3" fmla="*/ 523388 h 1007374"/>
              <a:gd name="connsiteX4" fmla="*/ 2961630 w 2961630"/>
              <a:gd name="connsiteY4" fmla="*/ 0 h 100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630" h="1007374">
                <a:moveTo>
                  <a:pt x="444054" y="459039"/>
                </a:moveTo>
                <a:cubicBezTo>
                  <a:pt x="349985" y="468818"/>
                  <a:pt x="-139053" y="431027"/>
                  <a:pt x="38482" y="520628"/>
                </a:cubicBezTo>
                <a:cubicBezTo>
                  <a:pt x="216017" y="610229"/>
                  <a:pt x="1138446" y="927276"/>
                  <a:pt x="1509264" y="996647"/>
                </a:cubicBezTo>
                <a:cubicBezTo>
                  <a:pt x="1880082" y="1066018"/>
                  <a:pt x="2593824" y="786236"/>
                  <a:pt x="2788178" y="523388"/>
                </a:cubicBezTo>
                <a:cubicBezTo>
                  <a:pt x="2982532" y="260540"/>
                  <a:pt x="2956575" y="172046"/>
                  <a:pt x="2961630" y="0"/>
                </a:cubicBezTo>
              </a:path>
            </a:pathLst>
          </a:custGeom>
          <a:noFill/>
          <a:ln w="25400">
            <a:solidFill>
              <a:schemeClr val="accent5"/>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121">
            <a:extLst>
              <a:ext uri="{FF2B5EF4-FFF2-40B4-BE49-F238E27FC236}">
                <a16:creationId xmlns:a16="http://schemas.microsoft.com/office/drawing/2014/main" id="{DB138B44-D411-40A8-8592-14F0366F6629}"/>
              </a:ext>
            </a:extLst>
          </p:cNvPr>
          <p:cNvSpPr/>
          <p:nvPr/>
        </p:nvSpPr>
        <p:spPr>
          <a:xfrm>
            <a:off x="3721942" y="3162756"/>
            <a:ext cx="1269993" cy="1934303"/>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325260 w 1363894"/>
              <a:gd name="connsiteY0" fmla="*/ 14756 h 2087184"/>
              <a:gd name="connsiteX1" fmla="*/ 7153 w 1363894"/>
              <a:gd name="connsiteY1" fmla="*/ 1587093 h 2087184"/>
              <a:gd name="connsiteX2" fmla="*/ 786171 w 1363894"/>
              <a:gd name="connsiteY2" fmla="*/ 2086965 h 2087184"/>
              <a:gd name="connsiteX3" fmla="*/ 1363894 w 1363894"/>
              <a:gd name="connsiteY3" fmla="*/ 1646910 h 2087184"/>
              <a:gd name="connsiteX0" fmla="*/ 0 w 1038634"/>
              <a:gd name="connsiteY0" fmla="*/ 37100 h 2109528"/>
              <a:gd name="connsiteX1" fmla="*/ 477023 w 1038634"/>
              <a:gd name="connsiteY1" fmla="*/ 679135 h 2109528"/>
              <a:gd name="connsiteX2" fmla="*/ 460911 w 1038634"/>
              <a:gd name="connsiteY2" fmla="*/ 2109309 h 2109528"/>
              <a:gd name="connsiteX3" fmla="*/ 1038634 w 1038634"/>
              <a:gd name="connsiteY3" fmla="*/ 1669254 h 2109528"/>
              <a:gd name="connsiteX0" fmla="*/ 0 w 1038634"/>
              <a:gd name="connsiteY0" fmla="*/ 30433 h 1679679"/>
              <a:gd name="connsiteX1" fmla="*/ 477023 w 1038634"/>
              <a:gd name="connsiteY1" fmla="*/ 672468 h 1679679"/>
              <a:gd name="connsiteX2" fmla="*/ 445008 w 1038634"/>
              <a:gd name="connsiteY2" fmla="*/ 1243901 h 1679679"/>
              <a:gd name="connsiteX3" fmla="*/ 1038634 w 1038634"/>
              <a:gd name="connsiteY3" fmla="*/ 1662587 h 1679679"/>
              <a:gd name="connsiteX0" fmla="*/ 731696 w 1219755"/>
              <a:gd name="connsiteY0" fmla="*/ 30433 h 1976143"/>
              <a:gd name="connsiteX1" fmla="*/ 1208719 w 1219755"/>
              <a:gd name="connsiteY1" fmla="*/ 672468 h 1976143"/>
              <a:gd name="connsiteX2" fmla="*/ 1176704 w 1219755"/>
              <a:gd name="connsiteY2" fmla="*/ 1243901 h 1976143"/>
              <a:gd name="connsiteX3" fmla="*/ 21043 w 1219755"/>
              <a:gd name="connsiteY3" fmla="*/ 1964736 h 1976143"/>
              <a:gd name="connsiteX0" fmla="*/ 710653 w 1198712"/>
              <a:gd name="connsiteY0" fmla="*/ 30433 h 1964736"/>
              <a:gd name="connsiteX1" fmla="*/ 1187676 w 1198712"/>
              <a:gd name="connsiteY1" fmla="*/ 672468 h 1964736"/>
              <a:gd name="connsiteX2" fmla="*/ 1155661 w 1198712"/>
              <a:gd name="connsiteY2" fmla="*/ 1243901 h 1964736"/>
              <a:gd name="connsiteX3" fmla="*/ 0 w 1198712"/>
              <a:gd name="connsiteY3" fmla="*/ 1964736 h 1964736"/>
              <a:gd name="connsiteX0" fmla="*/ 710653 w 1198712"/>
              <a:gd name="connsiteY0" fmla="*/ 30433 h 1964736"/>
              <a:gd name="connsiteX1" fmla="*/ 1187676 w 1198712"/>
              <a:gd name="connsiteY1" fmla="*/ 672468 h 1964736"/>
              <a:gd name="connsiteX2" fmla="*/ 1155661 w 1198712"/>
              <a:gd name="connsiteY2" fmla="*/ 1243901 h 1964736"/>
              <a:gd name="connsiteX3" fmla="*/ 0 w 1198712"/>
              <a:gd name="connsiteY3" fmla="*/ 1964736 h 1964736"/>
              <a:gd name="connsiteX0" fmla="*/ 710653 w 1206523"/>
              <a:gd name="connsiteY0" fmla="*/ 30433 h 1964736"/>
              <a:gd name="connsiteX1" fmla="*/ 1187676 w 1206523"/>
              <a:gd name="connsiteY1" fmla="*/ 672468 h 1964736"/>
              <a:gd name="connsiteX2" fmla="*/ 1155661 w 1206523"/>
              <a:gd name="connsiteY2" fmla="*/ 1243901 h 1964736"/>
              <a:gd name="connsiteX3" fmla="*/ 0 w 1206523"/>
              <a:gd name="connsiteY3" fmla="*/ 1964736 h 1964736"/>
              <a:gd name="connsiteX0" fmla="*/ 710653 w 1224022"/>
              <a:gd name="connsiteY0" fmla="*/ 30433 h 1964736"/>
              <a:gd name="connsiteX1" fmla="*/ 1187676 w 1224022"/>
              <a:gd name="connsiteY1" fmla="*/ 672468 h 1964736"/>
              <a:gd name="connsiteX2" fmla="*/ 1155661 w 1224022"/>
              <a:gd name="connsiteY2" fmla="*/ 1243901 h 1964736"/>
              <a:gd name="connsiteX3" fmla="*/ 0 w 1224022"/>
              <a:gd name="connsiteY3" fmla="*/ 1964736 h 1964736"/>
              <a:gd name="connsiteX0" fmla="*/ 710653 w 1238133"/>
              <a:gd name="connsiteY0" fmla="*/ 30128 h 1964431"/>
              <a:gd name="connsiteX1" fmla="*/ 1187676 w 1238133"/>
              <a:gd name="connsiteY1" fmla="*/ 672163 h 1964431"/>
              <a:gd name="connsiteX2" fmla="*/ 1155661 w 1238133"/>
              <a:gd name="connsiteY2" fmla="*/ 1243596 h 1964431"/>
              <a:gd name="connsiteX3" fmla="*/ 0 w 1238133"/>
              <a:gd name="connsiteY3" fmla="*/ 1964431 h 1964431"/>
              <a:gd name="connsiteX0" fmla="*/ 710653 w 1238133"/>
              <a:gd name="connsiteY0" fmla="*/ 0 h 1934303"/>
              <a:gd name="connsiteX1" fmla="*/ 1187676 w 1238133"/>
              <a:gd name="connsiteY1" fmla="*/ 642035 h 1934303"/>
              <a:gd name="connsiteX2" fmla="*/ 1155661 w 1238133"/>
              <a:gd name="connsiteY2" fmla="*/ 1213468 h 1934303"/>
              <a:gd name="connsiteX3" fmla="*/ 0 w 1238133"/>
              <a:gd name="connsiteY3" fmla="*/ 1934303 h 1934303"/>
              <a:gd name="connsiteX0" fmla="*/ 710653 w 1269993"/>
              <a:gd name="connsiteY0" fmla="*/ 0 h 1934303"/>
              <a:gd name="connsiteX1" fmla="*/ 1155871 w 1269993"/>
              <a:gd name="connsiteY1" fmla="*/ 554571 h 1934303"/>
              <a:gd name="connsiteX2" fmla="*/ 1155661 w 1269993"/>
              <a:gd name="connsiteY2" fmla="*/ 1213468 h 1934303"/>
              <a:gd name="connsiteX3" fmla="*/ 0 w 1269993"/>
              <a:gd name="connsiteY3" fmla="*/ 1934303 h 1934303"/>
            </a:gdLst>
            <a:ahLst/>
            <a:cxnLst>
              <a:cxn ang="0">
                <a:pos x="connsiteX0" y="connsiteY0"/>
              </a:cxn>
              <a:cxn ang="0">
                <a:pos x="connsiteX1" y="connsiteY1"/>
              </a:cxn>
              <a:cxn ang="0">
                <a:pos x="connsiteX2" y="connsiteY2"/>
              </a:cxn>
              <a:cxn ang="0">
                <a:pos x="connsiteX3" y="connsiteY3"/>
              </a:cxn>
            </a:cxnLst>
            <a:rect l="l" t="t" r="r" b="b"/>
            <a:pathLst>
              <a:path w="1269993" h="1934303">
                <a:moveTo>
                  <a:pt x="710653" y="0"/>
                </a:moveTo>
                <a:cubicBezTo>
                  <a:pt x="902832" y="192659"/>
                  <a:pt x="1049898" y="360278"/>
                  <a:pt x="1155871" y="554571"/>
                </a:cubicBezTo>
                <a:cubicBezTo>
                  <a:pt x="1261844" y="748864"/>
                  <a:pt x="1348306" y="983513"/>
                  <a:pt x="1155661" y="1213468"/>
                </a:cubicBezTo>
                <a:cubicBezTo>
                  <a:pt x="963016" y="1443423"/>
                  <a:pt x="247766" y="1821190"/>
                  <a:pt x="0" y="1934303"/>
                </a:cubicBezTo>
              </a:path>
            </a:pathLst>
          </a:custGeom>
          <a:noFill/>
          <a:ln w="25400">
            <a:solidFill>
              <a:srgbClr val="00B05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90149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strVal val="4/3*#ppt_w"/>
                                          </p:val>
                                        </p:tav>
                                        <p:tav tm="100000">
                                          <p:val>
                                            <p:strVal val="#ppt_w"/>
                                          </p:val>
                                        </p:tav>
                                      </p:tavLst>
                                    </p:anim>
                                    <p:anim calcmode="lin" valueType="num">
                                      <p:cBhvr>
                                        <p:cTn id="21" dur="500" fill="hold"/>
                                        <p:tgtEl>
                                          <p:spTgt spid="56"/>
                                        </p:tgtEl>
                                        <p:attrNameLst>
                                          <p:attrName>ppt_h</p:attrName>
                                        </p:attrNameLst>
                                      </p:cBhvr>
                                      <p:tavLst>
                                        <p:tav tm="0">
                                          <p:val>
                                            <p:strVal val="4/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wipe(left)">
                                      <p:cBhvr>
                                        <p:cTn id="26" dur="500"/>
                                        <p:tgtEl>
                                          <p:spTgt spid="53">
                                            <p:txEl>
                                              <p:pRg st="0" end="0"/>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3">
                                            <p:txEl>
                                              <p:pRg st="1" end="1"/>
                                            </p:txEl>
                                          </p:spTgt>
                                        </p:tgtEl>
                                        <p:attrNameLst>
                                          <p:attrName>style.visibility</p:attrName>
                                        </p:attrNameLst>
                                      </p:cBhvr>
                                      <p:to>
                                        <p:strVal val="visible"/>
                                      </p:to>
                                    </p:set>
                                    <p:animEffect transition="in" filter="wipe(left)">
                                      <p:cBhvr>
                                        <p:cTn id="30" dur="500"/>
                                        <p:tgtEl>
                                          <p:spTgt spid="53">
                                            <p:txEl>
                                              <p:pRg st="1" end="1"/>
                                            </p:txEl>
                                          </p:spTgt>
                                        </p:tgtEl>
                                      </p:cBhvr>
                                    </p:animEffect>
                                  </p:childTnLst>
                                </p:cTn>
                              </p:par>
                            </p:childTnLst>
                          </p:cTn>
                        </p:par>
                        <p:par>
                          <p:cTn id="31" fill="hold">
                            <p:stCondLst>
                              <p:cond delay="1000"/>
                            </p:stCondLst>
                            <p:childTnLst>
                              <p:par>
                                <p:cTn id="32" presetID="22" presetClass="exit" presetSubtype="2" fill="hold" grpId="1" nodeType="afterEffect">
                                  <p:stCondLst>
                                    <p:cond delay="0"/>
                                  </p:stCondLst>
                                  <p:childTnLst>
                                    <p:animEffect transition="out" filter="wipe(right)">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22" presetClass="exit" presetSubtype="2" fill="hold" grpId="1" nodeType="withEffect">
                                  <p:stCondLst>
                                    <p:cond delay="0"/>
                                  </p:stCondLst>
                                  <p:childTnLst>
                                    <p:animEffect transition="out" filter="wipe(right)">
                                      <p:cBhvr>
                                        <p:cTn id="36" dur="500"/>
                                        <p:tgtEl>
                                          <p:spTgt spid="52"/>
                                        </p:tgtEl>
                                      </p:cBhvr>
                                    </p:animEffect>
                                    <p:set>
                                      <p:cBhvr>
                                        <p:cTn id="37" dur="1" fill="hold">
                                          <p:stCondLst>
                                            <p:cond delay="499"/>
                                          </p:stCondLst>
                                        </p:cTn>
                                        <p:tgtEl>
                                          <p:spTgt spid="52"/>
                                        </p:tgtEl>
                                        <p:attrNameLst>
                                          <p:attrName>style.visibility</p:attrName>
                                        </p:attrNameLst>
                                      </p:cBhvr>
                                      <p:to>
                                        <p:strVal val="hidden"/>
                                      </p:to>
                                    </p:se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3">
                                            <p:txEl>
                                              <p:pRg st="2" end="2"/>
                                            </p:txEl>
                                          </p:spTgt>
                                        </p:tgtEl>
                                        <p:attrNameLst>
                                          <p:attrName>style.visibility</p:attrName>
                                        </p:attrNameLst>
                                      </p:cBhvr>
                                      <p:to>
                                        <p:strVal val="visible"/>
                                      </p:to>
                                    </p:set>
                                    <p:animEffect transition="in" filter="wipe(left)">
                                      <p:cBhvr>
                                        <p:cTn id="49" dur="500"/>
                                        <p:tgtEl>
                                          <p:spTgt spid="53">
                                            <p:txEl>
                                              <p:pRg st="2" end="2"/>
                                            </p:txEl>
                                          </p:spTgt>
                                        </p:tgtEl>
                                      </p:cBhvr>
                                    </p:animEffect>
                                  </p:childTnLst>
                                </p:cTn>
                              </p:par>
                            </p:childTnLst>
                          </p:cTn>
                        </p:par>
                        <p:par>
                          <p:cTn id="50" fill="hold">
                            <p:stCondLst>
                              <p:cond delay="500"/>
                            </p:stCondLst>
                            <p:childTnLst>
                              <p:par>
                                <p:cTn id="51" presetID="22" presetClass="exit" presetSubtype="2" fill="hold" grpId="1" nodeType="afterEffect">
                                  <p:stCondLst>
                                    <p:cond delay="0"/>
                                  </p:stCondLst>
                                  <p:childTnLst>
                                    <p:animEffect transition="out" filter="wipe(right)">
                                      <p:cBhvr>
                                        <p:cTn id="52" dur="500"/>
                                        <p:tgtEl>
                                          <p:spTgt spid="58"/>
                                        </p:tgtEl>
                                      </p:cBhvr>
                                    </p:animEffect>
                                    <p:set>
                                      <p:cBhvr>
                                        <p:cTn id="53" dur="1" fill="hold">
                                          <p:stCondLst>
                                            <p:cond delay="499"/>
                                          </p:stCondLst>
                                        </p:cTn>
                                        <p:tgtEl>
                                          <p:spTgt spid="58"/>
                                        </p:tgtEl>
                                        <p:attrNameLst>
                                          <p:attrName>style.visibility</p:attrName>
                                        </p:attrNameLst>
                                      </p:cBhvr>
                                      <p:to>
                                        <p:strVal val="hidden"/>
                                      </p:to>
                                    </p:set>
                                  </p:childTnLst>
                                </p:cTn>
                              </p:par>
                              <p:par>
                                <p:cTn id="54" presetID="22" presetClass="exit" presetSubtype="2" fill="hold" grpId="1" nodeType="withEffect">
                                  <p:stCondLst>
                                    <p:cond delay="0"/>
                                  </p:stCondLst>
                                  <p:childTnLst>
                                    <p:animEffect transition="out" filter="wipe(right)">
                                      <p:cBhvr>
                                        <p:cTn id="55" dur="500"/>
                                        <p:tgtEl>
                                          <p:spTgt spid="57"/>
                                        </p:tgtEl>
                                      </p:cBhvr>
                                    </p:animEffect>
                                    <p:set>
                                      <p:cBhvr>
                                        <p:cTn id="56" dur="1" fill="hold">
                                          <p:stCondLst>
                                            <p:cond delay="499"/>
                                          </p:stCondLst>
                                        </p:cTn>
                                        <p:tgtEl>
                                          <p:spTgt spid="57"/>
                                        </p:tgtEl>
                                        <p:attrNameLst>
                                          <p:attrName>style.visibility</p:attrName>
                                        </p:attrNameLst>
                                      </p:cBhvr>
                                      <p:to>
                                        <p:strVal val="hidden"/>
                                      </p:to>
                                    </p:set>
                                  </p:childTnLst>
                                </p:cTn>
                              </p:par>
                            </p:childTnLst>
                          </p:cTn>
                        </p:par>
                        <p:par>
                          <p:cTn id="57" fill="hold">
                            <p:stCondLst>
                              <p:cond delay="1000"/>
                            </p:stCondLst>
                            <p:childTnLst>
                              <p:par>
                                <p:cTn id="58" presetID="22" presetClass="entr" presetSubtype="8" fill="hold" grpId="2"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left)">
                                      <p:cBhvr>
                                        <p:cTn id="60" dur="500"/>
                                        <p:tgtEl>
                                          <p:spTgt spid="48"/>
                                        </p:tgtEl>
                                      </p:cBhvr>
                                    </p:animEffect>
                                  </p:childTnLst>
                                </p:cTn>
                              </p:par>
                              <p:par>
                                <p:cTn id="61" presetID="22" presetClass="entr" presetSubtype="8" fill="hold" grpId="2"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53">
                                            <p:txEl>
                                              <p:pRg st="3" end="3"/>
                                            </p:txEl>
                                          </p:spTgt>
                                        </p:tgtEl>
                                        <p:attrNameLst>
                                          <p:attrName>style.visibility</p:attrName>
                                        </p:attrNameLst>
                                      </p:cBhvr>
                                      <p:to>
                                        <p:strVal val="visible"/>
                                      </p:to>
                                    </p:set>
                                    <p:animEffect transition="in" filter="wipe(left)">
                                      <p:cBhvr>
                                        <p:cTn id="67" dur="500"/>
                                        <p:tgtEl>
                                          <p:spTgt spid="53">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up)">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xit" presetSubtype="4" fill="hold" grpId="1" nodeType="clickEffect">
                                  <p:stCondLst>
                                    <p:cond delay="0"/>
                                  </p:stCondLst>
                                  <p:childTnLst>
                                    <p:animEffect transition="out" filter="wipe(down)">
                                      <p:cBhvr>
                                        <p:cTn id="76" dur="500"/>
                                        <p:tgtEl>
                                          <p:spTgt spid="61"/>
                                        </p:tgtEl>
                                      </p:cBhvr>
                                    </p:animEffect>
                                    <p:set>
                                      <p:cBhvr>
                                        <p:cTn id="77" dur="1" fill="hold">
                                          <p:stCondLst>
                                            <p:cond delay="499"/>
                                          </p:stCondLst>
                                        </p:cTn>
                                        <p:tgtEl>
                                          <p:spTgt spid="61"/>
                                        </p:tgtEl>
                                        <p:attrNameLst>
                                          <p:attrName>style.visibility</p:attrName>
                                        </p:attrNameLst>
                                      </p:cBhvr>
                                      <p:to>
                                        <p:strVal val="hidden"/>
                                      </p:to>
                                    </p:se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3">
                                            <p:txEl>
                                              <p:pRg st="4" end="4"/>
                                            </p:txEl>
                                          </p:spTgt>
                                        </p:tgtEl>
                                        <p:attrNameLst>
                                          <p:attrName>style.visibility</p:attrName>
                                        </p:attrNameLst>
                                      </p:cBhvr>
                                      <p:to>
                                        <p:strVal val="visible"/>
                                      </p:to>
                                    </p:set>
                                    <p:animEffect transition="in" filter="wipe(left)">
                                      <p:cBhvr>
                                        <p:cTn id="81" dur="500"/>
                                        <p:tgtEl>
                                          <p:spTgt spid="53">
                                            <p:txEl>
                                              <p:pRg st="4" end="4"/>
                                            </p:txEl>
                                          </p:spTgt>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animBg="1"/>
      <p:bldP spid="52" grpId="1" animBg="1"/>
      <p:bldP spid="52" grpId="2" animBg="1"/>
      <p:bldP spid="48" grpId="0" uiExpand="1" animBg="1"/>
      <p:bldP spid="48" grpId="1" animBg="1"/>
      <p:bldP spid="48" grpId="2" animBg="1"/>
      <p:bldP spid="53" grpId="0" uiExpand="1" build="p" bldLvl="2"/>
      <p:bldP spid="57" grpId="0" animBg="1"/>
      <p:bldP spid="57" grpId="1" animBg="1"/>
      <p:bldP spid="58" grpId="0" animBg="1"/>
      <p:bldP spid="58" grpId="1" animBg="1"/>
      <p:bldP spid="61" grpId="0" animBg="1"/>
      <p:bldP spid="6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12</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3904534" y="2172843"/>
            <a:ext cx="4382931"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design</a:t>
            </a:r>
            <a:endParaRPr lang="zh-CN" altLang="en-US" sz="4800" dirty="0">
              <a:solidFill>
                <a:schemeClr val="bg1"/>
              </a:solidFill>
              <a:latin typeface="Bahnschrift Light SemiCondensed" panose="020B0502040204020203" pitchFamily="34" charset="0"/>
            </a:endParaRPr>
          </a:p>
        </p:txBody>
      </p:sp>
      <p:sp>
        <p:nvSpPr>
          <p:cNvPr id="6" name="矩形 5">
            <a:extLst>
              <a:ext uri="{FF2B5EF4-FFF2-40B4-BE49-F238E27FC236}">
                <a16:creationId xmlns:a16="http://schemas.microsoft.com/office/drawing/2014/main" id="{E8F81A0D-CB7C-4E13-A38E-66476BFE6C53}"/>
              </a:ext>
            </a:extLst>
          </p:cNvPr>
          <p:cNvSpPr/>
          <p:nvPr/>
        </p:nvSpPr>
        <p:spPr>
          <a:xfrm>
            <a:off x="3961808" y="3048685"/>
            <a:ext cx="4384534"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deploy</a:t>
            </a:r>
            <a:endParaRPr lang="zh-CN" altLang="en-US" sz="4800" dirty="0">
              <a:solidFill>
                <a:schemeClr val="bg1"/>
              </a:solidFill>
              <a:latin typeface="Bahnschrift Light SemiCondensed" panose="020B0502040204020203" pitchFamily="34" charset="0"/>
            </a:endParaRPr>
          </a:p>
        </p:txBody>
      </p:sp>
      <p:sp>
        <p:nvSpPr>
          <p:cNvPr id="7" name="矩形 6">
            <a:extLst>
              <a:ext uri="{FF2B5EF4-FFF2-40B4-BE49-F238E27FC236}">
                <a16:creationId xmlns:a16="http://schemas.microsoft.com/office/drawing/2014/main" id="{D20D1D4D-D9D6-47AC-B250-37F86B6F5E6E}"/>
              </a:ext>
            </a:extLst>
          </p:cNvPr>
          <p:cNvSpPr/>
          <p:nvPr/>
        </p:nvSpPr>
        <p:spPr>
          <a:xfrm>
            <a:off x="4022723" y="3924527"/>
            <a:ext cx="4262705"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debug</a:t>
            </a:r>
            <a:endParaRPr lang="zh-CN" altLang="en-US" sz="4800" dirty="0">
              <a:solidFill>
                <a:schemeClr val="bg1"/>
              </a:solidFill>
              <a:latin typeface="Bahnschrift Light SemiCondensed" panose="020B0502040204020203" pitchFamily="34" charset="0"/>
            </a:endParaRPr>
          </a:p>
        </p:txBody>
      </p:sp>
      <p:sp>
        <p:nvSpPr>
          <p:cNvPr id="8" name="矩形 7">
            <a:extLst>
              <a:ext uri="{FF2B5EF4-FFF2-40B4-BE49-F238E27FC236}">
                <a16:creationId xmlns:a16="http://schemas.microsoft.com/office/drawing/2014/main" id="{D8087919-6A64-4348-BB04-48C7DD7826DF}"/>
              </a:ext>
            </a:extLst>
          </p:cNvPr>
          <p:cNvSpPr/>
          <p:nvPr/>
        </p:nvSpPr>
        <p:spPr>
          <a:xfrm>
            <a:off x="3093782" y="4800368"/>
            <a:ext cx="6120586"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ad-hoc adjust</a:t>
            </a:r>
            <a:endParaRPr lang="zh-CN" altLang="en-US" sz="4800" dirty="0">
              <a:solidFill>
                <a:schemeClr val="bg1"/>
              </a:solidFill>
              <a:latin typeface="Bahnschrift Light SemiCondensed" panose="020B0502040204020203" pitchFamily="34" charset="0"/>
            </a:endParaRPr>
          </a:p>
        </p:txBody>
      </p:sp>
      <p:pic>
        <p:nvPicPr>
          <p:cNvPr id="12" name="图片 11">
            <a:extLst>
              <a:ext uri="{FF2B5EF4-FFF2-40B4-BE49-F238E27FC236}">
                <a16:creationId xmlns:a16="http://schemas.microsoft.com/office/drawing/2014/main" id="{E2CEB6B4-FCE9-435A-9C74-8E45DB40E45B}"/>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215723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EEA3EE1-A442-492E-8DB7-85E921FFFF22}"/>
              </a:ext>
            </a:extLst>
          </p:cNvPr>
          <p:cNvSpPr/>
          <p:nvPr/>
        </p:nvSpPr>
        <p:spPr>
          <a:xfrm>
            <a:off x="3963527" y="3013501"/>
            <a:ext cx="4382931" cy="830997"/>
          </a:xfrm>
          <a:prstGeom prst="rect">
            <a:avLst/>
          </a:prstGeom>
        </p:spPr>
        <p:txBody>
          <a:bodyPr wrap="none">
            <a:spAutoFit/>
          </a:bodyPr>
          <a:lstStyle/>
          <a:p>
            <a:pPr algn="ctr"/>
            <a:r>
              <a:rPr lang="en-US" altLang="zh-CN" sz="4800" dirty="0">
                <a:latin typeface="Bahnschrift Light SemiCondensed" panose="020B0502040204020203" pitchFamily="34" charset="0"/>
              </a:rPr>
              <a:t>Difficult to design</a:t>
            </a:r>
            <a:endParaRPr lang="zh-CN" altLang="en-US" sz="4800" dirty="0">
              <a:latin typeface="Bahnschrift Light SemiCondensed" panose="020B0502040204020203" pitchFamily="34" charset="0"/>
            </a:endParaRPr>
          </a:p>
        </p:txBody>
      </p:sp>
      <p:sp>
        <p:nvSpPr>
          <p:cNvPr id="11" name="矩形 10">
            <a:extLst>
              <a:ext uri="{FF2B5EF4-FFF2-40B4-BE49-F238E27FC236}">
                <a16:creationId xmlns:a16="http://schemas.microsoft.com/office/drawing/2014/main" id="{CC7711BD-D0E7-4926-B774-233769EA1479}"/>
              </a:ext>
            </a:extLst>
          </p:cNvPr>
          <p:cNvSpPr/>
          <p:nvPr/>
        </p:nvSpPr>
        <p:spPr>
          <a:xfrm>
            <a:off x="4020801" y="3013501"/>
            <a:ext cx="4384534" cy="830997"/>
          </a:xfrm>
          <a:prstGeom prst="rect">
            <a:avLst/>
          </a:prstGeom>
        </p:spPr>
        <p:txBody>
          <a:bodyPr wrap="none">
            <a:spAutoFit/>
          </a:bodyPr>
          <a:lstStyle/>
          <a:p>
            <a:pPr algn="ctr"/>
            <a:r>
              <a:rPr lang="en-US" altLang="zh-CN" sz="4800" dirty="0">
                <a:latin typeface="Bahnschrift Light SemiCondensed" panose="020B0502040204020203" pitchFamily="34" charset="0"/>
              </a:rPr>
              <a:t>Difficult to deploy</a:t>
            </a:r>
            <a:endParaRPr lang="zh-CN" altLang="en-US" sz="4800" dirty="0">
              <a:latin typeface="Bahnschrift Light SemiCondensed" panose="020B0502040204020203" pitchFamily="34" charset="0"/>
            </a:endParaRPr>
          </a:p>
        </p:txBody>
      </p:sp>
      <p:sp>
        <p:nvSpPr>
          <p:cNvPr id="12" name="矩形 11">
            <a:extLst>
              <a:ext uri="{FF2B5EF4-FFF2-40B4-BE49-F238E27FC236}">
                <a16:creationId xmlns:a16="http://schemas.microsoft.com/office/drawing/2014/main" id="{397C23B4-1361-4D71-BC34-44252084B9EE}"/>
              </a:ext>
            </a:extLst>
          </p:cNvPr>
          <p:cNvSpPr/>
          <p:nvPr/>
        </p:nvSpPr>
        <p:spPr>
          <a:xfrm>
            <a:off x="4081716" y="3013501"/>
            <a:ext cx="4262705" cy="830997"/>
          </a:xfrm>
          <a:prstGeom prst="rect">
            <a:avLst/>
          </a:prstGeom>
        </p:spPr>
        <p:txBody>
          <a:bodyPr wrap="none">
            <a:spAutoFit/>
          </a:bodyPr>
          <a:lstStyle/>
          <a:p>
            <a:pPr algn="ctr"/>
            <a:r>
              <a:rPr lang="en-US" altLang="zh-CN" sz="4800" dirty="0">
                <a:latin typeface="Bahnschrift Light SemiCondensed" panose="020B0502040204020203" pitchFamily="34" charset="0"/>
              </a:rPr>
              <a:t>Difficult to debug</a:t>
            </a:r>
            <a:endParaRPr lang="zh-CN" altLang="en-US" sz="4800" dirty="0">
              <a:latin typeface="Bahnschrift Light SemiCondensed" panose="020B0502040204020203" pitchFamily="34" charset="0"/>
            </a:endParaRPr>
          </a:p>
        </p:txBody>
      </p:sp>
      <p:sp>
        <p:nvSpPr>
          <p:cNvPr id="13" name="矩形 12">
            <a:extLst>
              <a:ext uri="{FF2B5EF4-FFF2-40B4-BE49-F238E27FC236}">
                <a16:creationId xmlns:a16="http://schemas.microsoft.com/office/drawing/2014/main" id="{6BA00481-0592-411B-8057-B11F6C154343}"/>
              </a:ext>
            </a:extLst>
          </p:cNvPr>
          <p:cNvSpPr/>
          <p:nvPr/>
        </p:nvSpPr>
        <p:spPr>
          <a:xfrm>
            <a:off x="3152775" y="3013501"/>
            <a:ext cx="6120586" cy="830997"/>
          </a:xfrm>
          <a:prstGeom prst="rect">
            <a:avLst/>
          </a:prstGeom>
        </p:spPr>
        <p:txBody>
          <a:bodyPr wrap="none">
            <a:spAutoFit/>
          </a:bodyPr>
          <a:lstStyle/>
          <a:p>
            <a:pPr algn="ctr"/>
            <a:r>
              <a:rPr lang="en-US" altLang="zh-CN" sz="4800" dirty="0">
                <a:latin typeface="Bahnschrift Light SemiCondensed" panose="020B0502040204020203" pitchFamily="34" charset="0"/>
              </a:rPr>
              <a:t>Difficult to ad-hoc adjust</a:t>
            </a:r>
            <a:endParaRPr lang="zh-CN" altLang="en-US" sz="4800" dirty="0">
              <a:latin typeface="Bahnschrift Light SemiCondensed" panose="020B0502040204020203" pitchFamily="34" charset="0"/>
            </a:endParaRPr>
          </a:p>
        </p:txBody>
      </p:sp>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13</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3253718" y="3013502"/>
            <a:ext cx="5684569"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understand</a:t>
            </a:r>
            <a:endParaRPr lang="zh-CN" altLang="en-US" sz="4800" dirty="0">
              <a:solidFill>
                <a:schemeClr val="bg1"/>
              </a:solidFill>
              <a:latin typeface="Bahnschrift Light SemiCondensed" panose="020B0502040204020203" pitchFamily="34" charset="0"/>
            </a:endParaRPr>
          </a:p>
        </p:txBody>
      </p:sp>
      <p:pic>
        <p:nvPicPr>
          <p:cNvPr id="14" name="图片 13">
            <a:extLst>
              <a:ext uri="{FF2B5EF4-FFF2-40B4-BE49-F238E27FC236}">
                <a16:creationId xmlns:a16="http://schemas.microsoft.com/office/drawing/2014/main" id="{330E2872-0E26-4AAE-A1EE-854C1CC2E90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96006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箭头连接符 25">
            <a:extLst>
              <a:ext uri="{FF2B5EF4-FFF2-40B4-BE49-F238E27FC236}">
                <a16:creationId xmlns:a16="http://schemas.microsoft.com/office/drawing/2014/main" id="{CFF256B8-E986-4777-8796-A487D1F239F2}"/>
              </a:ext>
            </a:extLst>
          </p:cNvPr>
          <p:cNvCxnSpPr>
            <a:cxnSpLocks/>
          </p:cNvCxnSpPr>
          <p:nvPr/>
        </p:nvCxnSpPr>
        <p:spPr>
          <a:xfrm flipV="1">
            <a:off x="4021847" y="3725367"/>
            <a:ext cx="4093529" cy="1711398"/>
          </a:xfrm>
          <a:prstGeom prst="straightConnector1">
            <a:avLst/>
          </a:prstGeom>
          <a:ln w="38100">
            <a:gradFill>
              <a:gsLst>
                <a:gs pos="0">
                  <a:schemeClr val="accent3"/>
                </a:gs>
                <a:gs pos="100000">
                  <a:srgbClr val="C00000"/>
                </a:gs>
              </a:gsLst>
              <a:lin ang="5400000" scaled="1"/>
            </a:gradFill>
            <a:prstDash val="lgDash"/>
            <a:tailEnd type="arrow" w="sm" len="med"/>
          </a:ln>
        </p:spPr>
        <p:style>
          <a:lnRef idx="1">
            <a:schemeClr val="accent1"/>
          </a:lnRef>
          <a:fillRef idx="0">
            <a:schemeClr val="accent1"/>
          </a:fillRef>
          <a:effectRef idx="0">
            <a:schemeClr val="accent1"/>
          </a:effectRef>
          <a:fontRef idx="minor">
            <a:schemeClr val="tx1"/>
          </a:fontRef>
        </p:style>
      </p:cxnSp>
      <p:sp>
        <p:nvSpPr>
          <p:cNvPr id="10" name="标题 9">
            <a:extLst>
              <a:ext uri="{FF2B5EF4-FFF2-40B4-BE49-F238E27FC236}">
                <a16:creationId xmlns:a16="http://schemas.microsoft.com/office/drawing/2014/main" id="{E157E2B4-07CD-49FD-B1CB-6EB6597D8B94}"/>
              </a:ext>
            </a:extLst>
          </p:cNvPr>
          <p:cNvSpPr>
            <a:spLocks noGrp="1"/>
          </p:cNvSpPr>
          <p:nvPr>
            <p:ph type="title"/>
          </p:nvPr>
        </p:nvSpPr>
        <p:spPr/>
        <p:txBody>
          <a:bodyPr/>
          <a:lstStyle/>
          <a:p>
            <a:r>
              <a:rPr lang="en-US" altLang="zh-CN" dirty="0"/>
              <a:t>DL-Based Networking Systems…</a:t>
            </a:r>
            <a:endParaRPr lang="zh-CN" altLang="en-US" dirty="0"/>
          </a:p>
        </p:txBody>
      </p:sp>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14</a:t>
            </a:fld>
            <a:endParaRPr lang="zh-CN" altLang="en-US"/>
          </a:p>
        </p:txBody>
      </p:sp>
      <p:sp>
        <p:nvSpPr>
          <p:cNvPr id="5" name="矩形 4">
            <a:extLst>
              <a:ext uri="{FF2B5EF4-FFF2-40B4-BE49-F238E27FC236}">
                <a16:creationId xmlns:a16="http://schemas.microsoft.com/office/drawing/2014/main" id="{48098F9E-B40B-4121-98A9-84B53AE8B1F9}"/>
              </a:ext>
            </a:extLst>
          </p:cNvPr>
          <p:cNvSpPr/>
          <p:nvPr/>
        </p:nvSpPr>
        <p:spPr>
          <a:xfrm>
            <a:off x="1389423" y="1690688"/>
            <a:ext cx="9413154"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More and more difficult to understand</a:t>
            </a:r>
            <a:endParaRPr lang="zh-CN" altLang="en-US" sz="4800" dirty="0">
              <a:solidFill>
                <a:schemeClr val="bg1"/>
              </a:solidFill>
              <a:latin typeface="Bahnschrift Light SemiCondensed" panose="020B0502040204020203" pitchFamily="34" charset="0"/>
            </a:endParaRPr>
          </a:p>
        </p:txBody>
      </p:sp>
      <p:pic>
        <p:nvPicPr>
          <p:cNvPr id="15" name="图片 14">
            <a:extLst>
              <a:ext uri="{FF2B5EF4-FFF2-40B4-BE49-F238E27FC236}">
                <a16:creationId xmlns:a16="http://schemas.microsoft.com/office/drawing/2014/main" id="{EA111977-436B-466D-978E-66A91466159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7" name="矩形 6">
            <a:extLst>
              <a:ext uri="{FF2B5EF4-FFF2-40B4-BE49-F238E27FC236}">
                <a16:creationId xmlns:a16="http://schemas.microsoft.com/office/drawing/2014/main" id="{50AAE615-F051-47BA-9871-8FC902FEBBE5}"/>
              </a:ext>
            </a:extLst>
          </p:cNvPr>
          <p:cNvSpPr/>
          <p:nvPr/>
        </p:nvSpPr>
        <p:spPr>
          <a:xfrm>
            <a:off x="5102106" y="1690688"/>
            <a:ext cx="5684569" cy="830997"/>
          </a:xfrm>
          <a:prstGeom prst="rect">
            <a:avLst/>
          </a:prstGeom>
        </p:spPr>
        <p:txBody>
          <a:bodyPr wrap="none">
            <a:spAutoFit/>
          </a:bodyPr>
          <a:lstStyle/>
          <a:p>
            <a:pPr algn="ctr"/>
            <a:r>
              <a:rPr lang="en-US" altLang="zh-CN" sz="4800" dirty="0">
                <a:solidFill>
                  <a:schemeClr val="bg1"/>
                </a:solidFill>
                <a:latin typeface="Bahnschrift Light SemiCondensed" panose="020B0502040204020203" pitchFamily="34" charset="0"/>
              </a:rPr>
              <a:t>Difficult to understand</a:t>
            </a:r>
            <a:endParaRPr lang="zh-CN" altLang="en-US" sz="4800" dirty="0">
              <a:solidFill>
                <a:schemeClr val="bg1"/>
              </a:solidFill>
              <a:latin typeface="Bahnschrift Light SemiCondensed" panose="020B0502040204020203" pitchFamily="34" charset="0"/>
            </a:endParaRPr>
          </a:p>
        </p:txBody>
      </p:sp>
      <p:graphicFrame>
        <p:nvGraphicFramePr>
          <p:cNvPr id="16" name="Chart 11">
            <a:extLst>
              <a:ext uri="{FF2B5EF4-FFF2-40B4-BE49-F238E27FC236}">
                <a16:creationId xmlns:a16="http://schemas.microsoft.com/office/drawing/2014/main" id="{1C41D58A-883D-46C2-AE7C-62CEFBE3BB65}"/>
              </a:ext>
            </a:extLst>
          </p:cNvPr>
          <p:cNvGraphicFramePr/>
          <p:nvPr>
            <p:extLst>
              <p:ext uri="{D42A27DB-BD31-4B8C-83A1-F6EECF244321}">
                <p14:modId xmlns:p14="http://schemas.microsoft.com/office/powerpoint/2010/main" val="2986459106"/>
              </p:ext>
            </p:extLst>
          </p:nvPr>
        </p:nvGraphicFramePr>
        <p:xfrm>
          <a:off x="2512464" y="2803021"/>
          <a:ext cx="6323887" cy="3221764"/>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14">
            <a:extLst>
              <a:ext uri="{FF2B5EF4-FFF2-40B4-BE49-F238E27FC236}">
                <a16:creationId xmlns:a16="http://schemas.microsoft.com/office/drawing/2014/main" id="{28DEC68A-5EB1-4303-A5F6-CBF39A4EF52C}"/>
              </a:ext>
            </a:extLst>
          </p:cNvPr>
          <p:cNvPicPr>
            <a:picLocks noChangeAspect="1"/>
          </p:cNvPicPr>
          <p:nvPr/>
        </p:nvPicPr>
        <p:blipFill>
          <a:blip r:embed="rId5"/>
          <a:stretch>
            <a:fillRect/>
          </a:stretch>
        </p:blipFill>
        <p:spPr>
          <a:xfrm>
            <a:off x="3558879" y="4605768"/>
            <a:ext cx="411479" cy="274319"/>
          </a:xfrm>
          <a:prstGeom prst="rect">
            <a:avLst/>
          </a:prstGeom>
        </p:spPr>
      </p:pic>
      <p:pic>
        <p:nvPicPr>
          <p:cNvPr id="18" name="Picture 16">
            <a:extLst>
              <a:ext uri="{FF2B5EF4-FFF2-40B4-BE49-F238E27FC236}">
                <a16:creationId xmlns:a16="http://schemas.microsoft.com/office/drawing/2014/main" id="{74F4148F-388F-4D62-A79F-E1563055CC3F}"/>
              </a:ext>
            </a:extLst>
          </p:cNvPr>
          <p:cNvPicPr>
            <a:picLocks noChangeAspect="1"/>
          </p:cNvPicPr>
          <p:nvPr/>
        </p:nvPicPr>
        <p:blipFill>
          <a:blip r:embed="rId6"/>
          <a:stretch>
            <a:fillRect/>
          </a:stretch>
        </p:blipFill>
        <p:spPr>
          <a:xfrm>
            <a:off x="4147760" y="4439169"/>
            <a:ext cx="564794" cy="376529"/>
          </a:xfrm>
          <a:prstGeom prst="rect">
            <a:avLst/>
          </a:prstGeom>
        </p:spPr>
      </p:pic>
      <p:pic>
        <p:nvPicPr>
          <p:cNvPr id="19" name="Picture 19">
            <a:extLst>
              <a:ext uri="{FF2B5EF4-FFF2-40B4-BE49-F238E27FC236}">
                <a16:creationId xmlns:a16="http://schemas.microsoft.com/office/drawing/2014/main" id="{9AC2F988-D33D-44E0-991D-5C685A1B8C3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81873" y="4194200"/>
            <a:ext cx="356606" cy="360000"/>
          </a:xfrm>
          <a:prstGeom prst="rect">
            <a:avLst/>
          </a:prstGeom>
          <a:solidFill>
            <a:schemeClr val="bg1"/>
          </a:solidFill>
        </p:spPr>
      </p:pic>
      <p:pic>
        <p:nvPicPr>
          <p:cNvPr id="20" name="Picture 20">
            <a:extLst>
              <a:ext uri="{FF2B5EF4-FFF2-40B4-BE49-F238E27FC236}">
                <a16:creationId xmlns:a16="http://schemas.microsoft.com/office/drawing/2014/main" id="{783A3458-1F6B-4D61-8DFA-0742873D6D18}"/>
              </a:ext>
            </a:extLst>
          </p:cNvPr>
          <p:cNvPicPr>
            <a:picLocks noChangeAspect="1"/>
          </p:cNvPicPr>
          <p:nvPr/>
        </p:nvPicPr>
        <p:blipFill>
          <a:blip r:embed="rId5"/>
          <a:stretch>
            <a:fillRect/>
          </a:stretch>
        </p:blipFill>
        <p:spPr>
          <a:xfrm>
            <a:off x="5405819" y="5213140"/>
            <a:ext cx="406531" cy="273600"/>
          </a:xfrm>
          <a:prstGeom prst="rect">
            <a:avLst/>
          </a:prstGeom>
        </p:spPr>
      </p:pic>
      <p:pic>
        <p:nvPicPr>
          <p:cNvPr id="21" name="Picture 21">
            <a:extLst>
              <a:ext uri="{FF2B5EF4-FFF2-40B4-BE49-F238E27FC236}">
                <a16:creationId xmlns:a16="http://schemas.microsoft.com/office/drawing/2014/main" id="{B2D2BD55-60BB-4FDC-8C54-AA246C67696B}"/>
              </a:ext>
            </a:extLst>
          </p:cNvPr>
          <p:cNvPicPr>
            <a:picLocks noChangeAspect="1"/>
          </p:cNvPicPr>
          <p:nvPr/>
        </p:nvPicPr>
        <p:blipFill>
          <a:blip r:embed="rId6"/>
          <a:stretch>
            <a:fillRect/>
          </a:stretch>
        </p:blipFill>
        <p:spPr>
          <a:xfrm>
            <a:off x="5450127" y="3799548"/>
            <a:ext cx="568202" cy="378000"/>
          </a:xfrm>
          <a:prstGeom prst="rect">
            <a:avLst/>
          </a:prstGeom>
        </p:spPr>
      </p:pic>
      <p:pic>
        <p:nvPicPr>
          <p:cNvPr id="22" name="Picture 23">
            <a:extLst>
              <a:ext uri="{FF2B5EF4-FFF2-40B4-BE49-F238E27FC236}">
                <a16:creationId xmlns:a16="http://schemas.microsoft.com/office/drawing/2014/main" id="{80EE6185-9CE0-426D-B27E-08A6AC1A355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10837" y="5172686"/>
            <a:ext cx="324000" cy="324000"/>
          </a:xfrm>
          <a:prstGeom prst="rect">
            <a:avLst/>
          </a:prstGeom>
        </p:spPr>
      </p:pic>
      <p:pic>
        <p:nvPicPr>
          <p:cNvPr id="23" name="Picture 25">
            <a:extLst>
              <a:ext uri="{FF2B5EF4-FFF2-40B4-BE49-F238E27FC236}">
                <a16:creationId xmlns:a16="http://schemas.microsoft.com/office/drawing/2014/main" id="{864EC22B-53A1-4C72-B3F4-741096928ED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48531" y="4892789"/>
            <a:ext cx="504000" cy="504000"/>
          </a:xfrm>
          <a:prstGeom prst="rect">
            <a:avLst/>
          </a:prstGeom>
        </p:spPr>
      </p:pic>
      <p:pic>
        <p:nvPicPr>
          <p:cNvPr id="24" name="Picture 2" descr="Image result for nvidia icon">
            <a:extLst>
              <a:ext uri="{FF2B5EF4-FFF2-40B4-BE49-F238E27FC236}">
                <a16:creationId xmlns:a16="http://schemas.microsoft.com/office/drawing/2014/main" id="{A1E40791-7FA3-4AB7-B1FF-383778BA085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440825" y="3287470"/>
            <a:ext cx="519413" cy="48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7">
            <a:extLst>
              <a:ext uri="{FF2B5EF4-FFF2-40B4-BE49-F238E27FC236}">
                <a16:creationId xmlns:a16="http://schemas.microsoft.com/office/drawing/2014/main" id="{D362E437-77F3-4ACC-BFBE-3E48F8A4ECD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431" y="3546275"/>
            <a:ext cx="324000" cy="324000"/>
          </a:xfrm>
          <a:prstGeom prst="rect">
            <a:avLst/>
          </a:prstGeom>
        </p:spPr>
      </p:pic>
      <p:sp>
        <p:nvSpPr>
          <p:cNvPr id="11" name="矩形 10">
            <a:extLst>
              <a:ext uri="{FF2B5EF4-FFF2-40B4-BE49-F238E27FC236}">
                <a16:creationId xmlns:a16="http://schemas.microsoft.com/office/drawing/2014/main" id="{96AC3973-0012-408F-87B8-DED353C64D71}"/>
              </a:ext>
            </a:extLst>
          </p:cNvPr>
          <p:cNvSpPr/>
          <p:nvPr/>
        </p:nvSpPr>
        <p:spPr>
          <a:xfrm>
            <a:off x="2999574" y="5718101"/>
            <a:ext cx="5469308" cy="2067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9F4B0B5-1D35-4ACD-8459-60EA6626D9BD}"/>
              </a:ext>
            </a:extLst>
          </p:cNvPr>
          <p:cNvSpPr txBox="1"/>
          <p:nvPr/>
        </p:nvSpPr>
        <p:spPr>
          <a:xfrm>
            <a:off x="3781711" y="5856726"/>
            <a:ext cx="4200189" cy="461665"/>
          </a:xfrm>
          <a:prstGeom prst="rect">
            <a:avLst/>
          </a:prstGeom>
          <a:noFill/>
        </p:spPr>
        <p:txBody>
          <a:bodyPr wrap="none" rtlCol="0">
            <a:spAutoFit/>
          </a:bodyPr>
          <a:lstStyle/>
          <a:p>
            <a:pPr algn="ctr"/>
            <a:r>
              <a:rPr lang="en-US" altLang="zh-CN" sz="2400" dirty="0">
                <a:solidFill>
                  <a:schemeClr val="bg1"/>
                </a:solidFill>
                <a:latin typeface="Bahnschrift Light SemiCondensed" panose="020B0502040204020203" pitchFamily="34" charset="0"/>
              </a:rPr>
              <a:t>The evolution of language models</a:t>
            </a:r>
            <a:endParaRPr lang="zh-CN" altLang="en-US" sz="2400" dirty="0">
              <a:solidFill>
                <a:schemeClr val="bg1"/>
              </a:solidFill>
              <a:latin typeface="Bahnschrift Light SemiCondensed" panose="020B0502040204020203" pitchFamily="34" charset="0"/>
            </a:endParaRPr>
          </a:p>
        </p:txBody>
      </p:sp>
      <p:pic>
        <p:nvPicPr>
          <p:cNvPr id="27" name="Picture 21">
            <a:extLst>
              <a:ext uri="{FF2B5EF4-FFF2-40B4-BE49-F238E27FC236}">
                <a16:creationId xmlns:a16="http://schemas.microsoft.com/office/drawing/2014/main" id="{23C4EE80-7922-4C31-9334-9A9C7A49F40D}"/>
              </a:ext>
            </a:extLst>
          </p:cNvPr>
          <p:cNvPicPr>
            <a:picLocks noChangeAspect="1"/>
          </p:cNvPicPr>
          <p:nvPr/>
        </p:nvPicPr>
        <p:blipFill>
          <a:blip r:embed="rId6"/>
          <a:stretch>
            <a:fillRect/>
          </a:stretch>
        </p:blipFill>
        <p:spPr>
          <a:xfrm>
            <a:off x="7814183" y="2676056"/>
            <a:ext cx="568202" cy="378000"/>
          </a:xfrm>
          <a:prstGeom prst="rect">
            <a:avLst/>
          </a:prstGeom>
        </p:spPr>
      </p:pic>
    </p:spTree>
    <p:extLst>
      <p:ext uri="{BB962C8B-B14F-4D97-AF65-F5344CB8AC3E}">
        <p14:creationId xmlns:p14="http://schemas.microsoft.com/office/powerpoint/2010/main" val="2079720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15" dur="250"/>
                                        <p:tgtEl>
                                          <p:spTgt spid="16">
                                            <p:graphicEl>
                                              <a:chart seriesIdx="-3" categoryIdx="-3" bldStep="gridLegend"/>
                                            </p:graphicEl>
                                          </p:spTgt>
                                        </p:tgtEl>
                                      </p:cBhvr>
                                    </p:animEffect>
                                  </p:childTnLst>
                                </p:cTn>
                              </p:par>
                            </p:childTnLst>
                          </p:cTn>
                        </p:par>
                        <p:par>
                          <p:cTn id="16" fill="hold">
                            <p:stCondLst>
                              <p:cond delay="250"/>
                            </p:stCondLst>
                            <p:childTnLst>
                              <p:par>
                                <p:cTn id="17" presetID="22" presetClass="entr" presetSubtype="4" fill="hold" grpId="0" nodeType="afterEffect">
                                  <p:stCondLst>
                                    <p:cond delay="0"/>
                                  </p:stCondLst>
                                  <p:childTnLst>
                                    <p:set>
                                      <p:cBhvr>
                                        <p:cTn id="18"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9" dur="250"/>
                                        <p:tgtEl>
                                          <p:spTgt spid="16">
                                            <p:graphicEl>
                                              <a:chart seriesIdx="-4" categoryIdx="0" bldStep="category"/>
                                            </p:graphicEl>
                                          </p:spTgt>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250"/>
                                        <p:tgtEl>
                                          <p:spTgt spid="17"/>
                                        </p:tgtEl>
                                      </p:cBhvr>
                                    </p:animEffect>
                                  </p:childTnLst>
                                </p:cTn>
                              </p:par>
                            </p:childTnLst>
                          </p:cTn>
                        </p:par>
                        <p:par>
                          <p:cTn id="24" fill="hold">
                            <p:stCondLst>
                              <p:cond delay="750"/>
                            </p:stCondLst>
                            <p:childTnLst>
                              <p:par>
                                <p:cTn id="25" presetID="22" presetClass="entr" presetSubtype="4" fill="hold" grpId="0" nodeType="afterEffect">
                                  <p:stCondLst>
                                    <p:cond delay="0"/>
                                  </p:stCondLst>
                                  <p:childTnLst>
                                    <p:set>
                                      <p:cBhvr>
                                        <p:cTn id="26"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27" dur="250"/>
                                        <p:tgtEl>
                                          <p:spTgt spid="16">
                                            <p:graphicEl>
                                              <a:chart seriesIdx="-4" categoryIdx="1" bldStep="category"/>
                                            </p:graphicEl>
                                          </p:spTgt>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250"/>
                                        <p:tgtEl>
                                          <p:spTgt spid="18"/>
                                        </p:tgtEl>
                                      </p:cBhvr>
                                    </p:animEffect>
                                  </p:childTnLst>
                                </p:cTn>
                              </p:par>
                            </p:childTnLst>
                          </p:cTn>
                        </p:par>
                        <p:par>
                          <p:cTn id="32" fill="hold">
                            <p:stCondLst>
                              <p:cond delay="1250"/>
                            </p:stCondLst>
                            <p:childTnLst>
                              <p:par>
                                <p:cTn id="33" presetID="22" presetClass="entr" presetSubtype="4" fill="hold" grpId="0" nodeType="afterEffect">
                                  <p:stCondLst>
                                    <p:cond delay="0"/>
                                  </p:stCondLst>
                                  <p:childTnLst>
                                    <p:set>
                                      <p:cBhvr>
                                        <p:cTn id="34"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35" dur="250"/>
                                        <p:tgtEl>
                                          <p:spTgt spid="16">
                                            <p:graphicEl>
                                              <a:chart seriesIdx="-4" categoryIdx="2" bldStep="category"/>
                                            </p:graphicEl>
                                          </p:spTgt>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1750"/>
                            </p:stCondLst>
                            <p:childTnLst>
                              <p:par>
                                <p:cTn id="41" presetID="22" presetClass="entr" presetSubtype="1" fill="hold" grpId="0" nodeType="afterEffect">
                                  <p:stCondLst>
                                    <p:cond delay="0"/>
                                  </p:stCondLst>
                                  <p:childTnLst>
                                    <p:set>
                                      <p:cBhvr>
                                        <p:cTn id="42"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up)">
                                      <p:cBhvr>
                                        <p:cTn id="43" dur="250"/>
                                        <p:tgtEl>
                                          <p:spTgt spid="16">
                                            <p:graphicEl>
                                              <a:chart seriesIdx="-4" categoryIdx="3" bldStep="category"/>
                                            </p:graphic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250"/>
                                        <p:tgtEl>
                                          <p:spTgt spid="20"/>
                                        </p:tgtEl>
                                      </p:cBhvr>
                                    </p:animEffect>
                                  </p:childTnLst>
                                </p:cTn>
                              </p:par>
                            </p:childTnLst>
                          </p:cTn>
                        </p:par>
                        <p:par>
                          <p:cTn id="48" fill="hold">
                            <p:stCondLst>
                              <p:cond delay="2250"/>
                            </p:stCondLst>
                            <p:childTnLst>
                              <p:par>
                                <p:cTn id="49" presetID="22" presetClass="entr" presetSubtype="4" fill="hold" grpId="0" nodeType="afterEffect">
                                  <p:stCondLst>
                                    <p:cond delay="0"/>
                                  </p:stCondLst>
                                  <p:childTnLst>
                                    <p:set>
                                      <p:cBhvr>
                                        <p:cTn id="50"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51" dur="250"/>
                                        <p:tgtEl>
                                          <p:spTgt spid="16">
                                            <p:graphicEl>
                                              <a:chart seriesIdx="-4" categoryIdx="4" bldStep="category"/>
                                            </p:graphicEl>
                                          </p:spTgt>
                                        </p:tgtEl>
                                      </p:cBhvr>
                                    </p:animEffect>
                                  </p:childTnLst>
                                </p:cTn>
                              </p:par>
                            </p:childTnLst>
                          </p:cTn>
                        </p:par>
                        <p:par>
                          <p:cTn id="52" fill="hold">
                            <p:stCondLst>
                              <p:cond delay="2500"/>
                            </p:stCondLst>
                            <p:childTnLst>
                              <p:par>
                                <p:cTn id="53" presetID="22" presetClass="entr" presetSubtype="4"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250"/>
                                        <p:tgtEl>
                                          <p:spTgt spid="21"/>
                                        </p:tgtEl>
                                      </p:cBhvr>
                                    </p:animEffect>
                                  </p:childTnLst>
                                </p:cTn>
                              </p:par>
                            </p:childTnLst>
                          </p:cTn>
                        </p:par>
                        <p:par>
                          <p:cTn id="56" fill="hold">
                            <p:stCondLst>
                              <p:cond delay="2750"/>
                            </p:stCondLst>
                            <p:childTnLst>
                              <p:par>
                                <p:cTn id="57" presetID="22" presetClass="entr" presetSubtype="1" fill="hold" grpId="0" nodeType="afterEffect">
                                  <p:stCondLst>
                                    <p:cond delay="0"/>
                                  </p:stCondLst>
                                  <p:childTnLst>
                                    <p:set>
                                      <p:cBhvr>
                                        <p:cTn id="58"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wipe(up)">
                                      <p:cBhvr>
                                        <p:cTn id="59" dur="250"/>
                                        <p:tgtEl>
                                          <p:spTgt spid="16">
                                            <p:graphicEl>
                                              <a:chart seriesIdx="-4" categoryIdx="5" bldStep="category"/>
                                            </p:graphicEl>
                                          </p:spTgt>
                                        </p:tgtEl>
                                      </p:cBhvr>
                                    </p:animEffect>
                                  </p:childTnLst>
                                </p:cTn>
                              </p:par>
                            </p:childTnLst>
                          </p:cTn>
                        </p:par>
                        <p:par>
                          <p:cTn id="60" fill="hold">
                            <p:stCondLst>
                              <p:cond delay="3000"/>
                            </p:stCondLst>
                            <p:childTnLst>
                              <p:par>
                                <p:cTn id="61" presetID="22" presetClass="entr" presetSubtype="1"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250"/>
                                        <p:tgtEl>
                                          <p:spTgt spid="22"/>
                                        </p:tgtEl>
                                      </p:cBhvr>
                                    </p:animEffect>
                                  </p:childTnLst>
                                </p:cTn>
                              </p:par>
                            </p:childTnLst>
                          </p:cTn>
                        </p:par>
                        <p:par>
                          <p:cTn id="64" fill="hold">
                            <p:stCondLst>
                              <p:cond delay="3250"/>
                            </p:stCondLst>
                            <p:childTnLst>
                              <p:par>
                                <p:cTn id="65" presetID="22" presetClass="entr" presetSubtype="1" fill="hold" grpId="0" nodeType="afterEffect">
                                  <p:stCondLst>
                                    <p:cond delay="0"/>
                                  </p:stCondLst>
                                  <p:childTnLst>
                                    <p:set>
                                      <p:cBhvr>
                                        <p:cTn id="66"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wipe(up)">
                                      <p:cBhvr>
                                        <p:cTn id="67" dur="250"/>
                                        <p:tgtEl>
                                          <p:spTgt spid="16">
                                            <p:graphicEl>
                                              <a:chart seriesIdx="-4" categoryIdx="6" bldStep="category"/>
                                            </p:graphicEl>
                                          </p:spTgt>
                                        </p:tgtEl>
                                      </p:cBhvr>
                                    </p:animEffect>
                                  </p:childTnLst>
                                </p:cTn>
                              </p:par>
                            </p:childTnLst>
                          </p:cTn>
                        </p:par>
                        <p:par>
                          <p:cTn id="68" fill="hold">
                            <p:stCondLst>
                              <p:cond delay="3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250"/>
                                        <p:tgtEl>
                                          <p:spTgt spid="23"/>
                                        </p:tgtEl>
                                      </p:cBhvr>
                                    </p:animEffect>
                                  </p:childTnLst>
                                </p:cTn>
                              </p:par>
                            </p:childTnLst>
                          </p:cTn>
                        </p:par>
                        <p:par>
                          <p:cTn id="72" fill="hold">
                            <p:stCondLst>
                              <p:cond delay="3750"/>
                            </p:stCondLst>
                            <p:childTnLst>
                              <p:par>
                                <p:cTn id="73" presetID="22" presetClass="entr" presetSubtype="4" fill="hold" grpId="0" nodeType="afterEffect">
                                  <p:stCondLst>
                                    <p:cond delay="0"/>
                                  </p:stCondLst>
                                  <p:childTnLst>
                                    <p:set>
                                      <p:cBhvr>
                                        <p:cTn id="74" dur="1" fill="hold">
                                          <p:stCondLst>
                                            <p:cond delay="0"/>
                                          </p:stCondLst>
                                        </p:cTn>
                                        <p:tgtEl>
                                          <p:spTgt spid="16">
                                            <p:graphicEl>
                                              <a:chart seriesIdx="-4" categoryIdx="7" bldStep="category"/>
                                            </p:graphicEl>
                                          </p:spTgt>
                                        </p:tgtEl>
                                        <p:attrNameLst>
                                          <p:attrName>style.visibility</p:attrName>
                                        </p:attrNameLst>
                                      </p:cBhvr>
                                      <p:to>
                                        <p:strVal val="visible"/>
                                      </p:to>
                                    </p:set>
                                    <p:animEffect transition="in" filter="wipe(down)">
                                      <p:cBhvr>
                                        <p:cTn id="75" dur="250"/>
                                        <p:tgtEl>
                                          <p:spTgt spid="16">
                                            <p:graphicEl>
                                              <a:chart seriesIdx="-4" categoryIdx="7" bldStep="category"/>
                                            </p:graphicEl>
                                          </p:spTgt>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down)">
                                      <p:cBhvr>
                                        <p:cTn id="79" dur="250"/>
                                        <p:tgtEl>
                                          <p:spTgt spid="24"/>
                                        </p:tgtEl>
                                      </p:cBhvr>
                                    </p:animEffect>
                                  </p:childTnLst>
                                </p:cTn>
                              </p:par>
                            </p:childTnLst>
                          </p:cTn>
                        </p:par>
                        <p:par>
                          <p:cTn id="80" fill="hold">
                            <p:stCondLst>
                              <p:cond delay="4250"/>
                            </p:stCondLst>
                            <p:childTnLst>
                              <p:par>
                                <p:cTn id="81" presetID="22" presetClass="entr" presetSubtype="4" fill="hold" grpId="0" nodeType="afterEffect">
                                  <p:stCondLst>
                                    <p:cond delay="0"/>
                                  </p:stCondLst>
                                  <p:childTnLst>
                                    <p:set>
                                      <p:cBhvr>
                                        <p:cTn id="82" dur="1" fill="hold">
                                          <p:stCondLst>
                                            <p:cond delay="0"/>
                                          </p:stCondLst>
                                        </p:cTn>
                                        <p:tgtEl>
                                          <p:spTgt spid="16">
                                            <p:graphicEl>
                                              <a:chart seriesIdx="-4" categoryIdx="8" bldStep="category"/>
                                            </p:graphicEl>
                                          </p:spTgt>
                                        </p:tgtEl>
                                        <p:attrNameLst>
                                          <p:attrName>style.visibility</p:attrName>
                                        </p:attrNameLst>
                                      </p:cBhvr>
                                      <p:to>
                                        <p:strVal val="visible"/>
                                      </p:to>
                                    </p:set>
                                    <p:animEffect transition="in" filter="wipe(down)">
                                      <p:cBhvr>
                                        <p:cTn id="83" dur="250"/>
                                        <p:tgtEl>
                                          <p:spTgt spid="16">
                                            <p:graphicEl>
                                              <a:chart seriesIdx="-4" categoryIdx="8" bldStep="category"/>
                                            </p:graphicEl>
                                          </p:spTgt>
                                        </p:tgtEl>
                                      </p:cBhvr>
                                    </p:animEffect>
                                  </p:childTnLst>
                                </p:cTn>
                              </p:par>
                            </p:childTnLst>
                          </p:cTn>
                        </p:par>
                        <p:par>
                          <p:cTn id="84" fill="hold">
                            <p:stCondLst>
                              <p:cond delay="4500"/>
                            </p:stCondLst>
                            <p:childTnLst>
                              <p:par>
                                <p:cTn id="85" presetID="22" presetClass="entr" presetSubtype="4"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250"/>
                                        <p:tgtEl>
                                          <p:spTgt spid="25"/>
                                        </p:tgtEl>
                                      </p:cBhvr>
                                    </p:animEffect>
                                  </p:childTnLst>
                                </p:cTn>
                              </p:par>
                            </p:childTnLst>
                          </p:cTn>
                        </p:par>
                        <p:par>
                          <p:cTn id="88" fill="hold">
                            <p:stCondLst>
                              <p:cond delay="4750"/>
                            </p:stCondLst>
                            <p:childTnLst>
                              <p:par>
                                <p:cTn id="89" presetID="22" presetClass="entr" presetSubtype="4" fill="hold" grpId="0" nodeType="afterEffect">
                                  <p:stCondLst>
                                    <p:cond delay="0"/>
                                  </p:stCondLst>
                                  <p:childTnLst>
                                    <p:set>
                                      <p:cBhvr>
                                        <p:cTn id="90" dur="1" fill="hold">
                                          <p:stCondLst>
                                            <p:cond delay="0"/>
                                          </p:stCondLst>
                                        </p:cTn>
                                        <p:tgtEl>
                                          <p:spTgt spid="16">
                                            <p:graphicEl>
                                              <a:chart seriesIdx="-4" categoryIdx="9" bldStep="category"/>
                                            </p:graphicEl>
                                          </p:spTgt>
                                        </p:tgtEl>
                                        <p:attrNameLst>
                                          <p:attrName>style.visibility</p:attrName>
                                        </p:attrNameLst>
                                      </p:cBhvr>
                                      <p:to>
                                        <p:strVal val="visible"/>
                                      </p:to>
                                    </p:set>
                                    <p:animEffect transition="in" filter="wipe(down)">
                                      <p:cBhvr>
                                        <p:cTn id="91" dur="250"/>
                                        <p:tgtEl>
                                          <p:spTgt spid="16">
                                            <p:graphicEl>
                                              <a:chart seriesIdx="-4" categoryIdx="9" bldStep="category"/>
                                            </p:graphicEl>
                                          </p:spTgt>
                                        </p:tgtEl>
                                      </p:cBhvr>
                                    </p:animEffect>
                                  </p:childTnLst>
                                </p:cTn>
                              </p:par>
                            </p:childTnLst>
                          </p:cTn>
                        </p:par>
                        <p:par>
                          <p:cTn id="92" fill="hold">
                            <p:stCondLst>
                              <p:cond delay="5000"/>
                            </p:stCondLst>
                            <p:childTnLst>
                              <p:par>
                                <p:cTn id="93" presetID="22" presetClass="entr" presetSubtype="4"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down)">
                                      <p:cBhvr>
                                        <p:cTn id="95" dur="250"/>
                                        <p:tgtEl>
                                          <p:spTgt spid="27"/>
                                        </p:tgtEl>
                                      </p:cBhvr>
                                    </p:animEffect>
                                  </p:childTnLst>
                                </p:cTn>
                              </p:par>
                            </p:childTnLst>
                          </p:cTn>
                        </p:par>
                        <p:par>
                          <p:cTn id="96" fill="hold">
                            <p:stCondLst>
                              <p:cond delay="5250"/>
                            </p:stCondLst>
                            <p:childTnLst>
                              <p:par>
                                <p:cTn id="97" presetID="22" presetClass="entr" presetSubtype="4"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down)">
                                      <p:cBhvr>
                                        <p:cTn id="99" dur="500"/>
                                        <p:tgtEl>
                                          <p:spTgt spid="26"/>
                                        </p:tgtEl>
                                      </p:cBhvr>
                                    </p:animEffect>
                                  </p:childTnLst>
                                </p:cTn>
                              </p:par>
                            </p:childTnLst>
                          </p:cTn>
                        </p:par>
                        <p:par>
                          <p:cTn id="100" fill="hold">
                            <p:stCondLst>
                              <p:cond delay="5750"/>
                            </p:stCondLst>
                            <p:childTnLst>
                              <p:par>
                                <p:cTn id="101" presetID="22" presetClass="entr" presetSubtype="8" fill="hold" grpId="0" nodeType="after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left)">
                                      <p:cBhvr>
                                        <p:cTn id="10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Graphic spid="16" grpId="0" uiExpand="1">
        <p:bldSub>
          <a:bldChart bld="category"/>
        </p:bldSub>
      </p:bldGraphic>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B7C0B-2BB9-455E-BD5B-380921800DA6}"/>
              </a:ext>
            </a:extLst>
          </p:cNvPr>
          <p:cNvSpPr>
            <a:spLocks noGrp="1"/>
          </p:cNvSpPr>
          <p:nvPr>
            <p:ph type="sldNum" sz="quarter" idx="12"/>
          </p:nvPr>
        </p:nvSpPr>
        <p:spPr/>
        <p:txBody>
          <a:bodyPr/>
          <a:lstStyle/>
          <a:p>
            <a:fld id="{2B115FE3-86A4-476E-BD05-3CBC8FDF753C}" type="slidenum">
              <a:rPr lang="zh-CN" altLang="en-US" smtClean="0"/>
              <a:pPr/>
              <a:t>15</a:t>
            </a:fld>
            <a:endParaRPr lang="zh-CN" altLang="en-US"/>
          </a:p>
        </p:txBody>
      </p:sp>
      <p:pic>
        <p:nvPicPr>
          <p:cNvPr id="15" name="图片 14">
            <a:extLst>
              <a:ext uri="{FF2B5EF4-FFF2-40B4-BE49-F238E27FC236}">
                <a16:creationId xmlns:a16="http://schemas.microsoft.com/office/drawing/2014/main" id="{EA111977-436B-466D-978E-66A91466159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9" name="标题 5">
            <a:extLst>
              <a:ext uri="{FF2B5EF4-FFF2-40B4-BE49-F238E27FC236}">
                <a16:creationId xmlns:a16="http://schemas.microsoft.com/office/drawing/2014/main" id="{DB95C38A-EFB9-4BFF-871C-DBB21174E235}"/>
              </a:ext>
            </a:extLst>
          </p:cNvPr>
          <p:cNvSpPr>
            <a:spLocks noGrp="1"/>
          </p:cNvSpPr>
          <p:nvPr>
            <p:ph type="title"/>
          </p:nvPr>
        </p:nvSpPr>
        <p:spPr>
          <a:xfrm>
            <a:off x="0" y="1444811"/>
            <a:ext cx="12192000" cy="2300507"/>
          </a:xfrm>
          <a:noFill/>
        </p:spPr>
        <p:txBody>
          <a:bodyPr anchor="ctr">
            <a:noAutofit/>
          </a:bodyPr>
          <a:lstStyle/>
          <a:p>
            <a:pPr algn="ctr"/>
            <a:r>
              <a:rPr lang="en-US" altLang="zh-CN" sz="5400" dirty="0"/>
              <a:t>What if we can interpret</a:t>
            </a:r>
            <a:br>
              <a:rPr lang="en-US" altLang="zh-CN" sz="5400" dirty="0"/>
            </a:br>
            <a:r>
              <a:rPr lang="en-US" altLang="zh-CN" sz="5400" dirty="0"/>
              <a:t>DL-Based networking systems?</a:t>
            </a:r>
            <a:endParaRPr lang="zh-CN" altLang="en-US" sz="5400" dirty="0"/>
          </a:p>
        </p:txBody>
      </p:sp>
    </p:spTree>
    <p:extLst>
      <p:ext uri="{BB962C8B-B14F-4D97-AF65-F5344CB8AC3E}">
        <p14:creationId xmlns:p14="http://schemas.microsoft.com/office/powerpoint/2010/main" val="374334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图片包含 黑暗, 蓝色, 游戏机, 食物&#10;&#10;描述已自动生成">
            <a:extLst>
              <a:ext uri="{FF2B5EF4-FFF2-40B4-BE49-F238E27FC236}">
                <a16:creationId xmlns:a16="http://schemas.microsoft.com/office/drawing/2014/main" id="{8DEC59C0-3EAB-468F-BE20-A7948966FD1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34286"/>
            <a:ext cx="12192000" cy="5723714"/>
          </a:xfrm>
          <a:prstGeom prst="rect">
            <a:avLst/>
          </a:prstGeom>
        </p:spPr>
      </p:pic>
      <p:sp>
        <p:nvSpPr>
          <p:cNvPr id="6" name="标题 5">
            <a:extLst>
              <a:ext uri="{FF2B5EF4-FFF2-40B4-BE49-F238E27FC236}">
                <a16:creationId xmlns:a16="http://schemas.microsoft.com/office/drawing/2014/main" id="{D91C0BE9-FD07-4954-80A9-5B6C263DF121}"/>
              </a:ext>
            </a:extLst>
          </p:cNvPr>
          <p:cNvSpPr>
            <a:spLocks noGrp="1"/>
          </p:cNvSpPr>
          <p:nvPr>
            <p:ph type="title"/>
          </p:nvPr>
        </p:nvSpPr>
        <p:spPr>
          <a:xfrm>
            <a:off x="0" y="1444811"/>
            <a:ext cx="12192000" cy="2300507"/>
          </a:xfrm>
          <a:noFill/>
        </p:spPr>
        <p:txBody>
          <a:bodyPr anchor="ctr">
            <a:noAutofit/>
          </a:bodyPr>
          <a:lstStyle/>
          <a:p>
            <a:pPr algn="ctr"/>
            <a:r>
              <a:rPr lang="en-US" altLang="zh-CN" sz="5400" dirty="0"/>
              <a:t>Let’s interpret</a:t>
            </a:r>
            <a:br>
              <a:rPr lang="en-US" altLang="zh-CN" sz="5400" dirty="0"/>
            </a:br>
            <a:r>
              <a:rPr lang="en-US" altLang="zh-CN" sz="5400" dirty="0"/>
              <a:t>DL-Based networking systems!</a:t>
            </a:r>
            <a:endParaRPr lang="zh-CN" altLang="en-US" sz="5400" dirty="0"/>
          </a:p>
        </p:txBody>
      </p:sp>
      <p:sp>
        <p:nvSpPr>
          <p:cNvPr id="4" name="灯片编号占位符 3">
            <a:extLst>
              <a:ext uri="{FF2B5EF4-FFF2-40B4-BE49-F238E27FC236}">
                <a16:creationId xmlns:a16="http://schemas.microsoft.com/office/drawing/2014/main" id="{EBFCB3E0-E56F-4C4E-ADA1-C5131A4599C9}"/>
              </a:ext>
            </a:extLst>
          </p:cNvPr>
          <p:cNvSpPr>
            <a:spLocks noGrp="1"/>
          </p:cNvSpPr>
          <p:nvPr>
            <p:ph type="sldNum" sz="quarter" idx="12"/>
          </p:nvPr>
        </p:nvSpPr>
        <p:spPr/>
        <p:txBody>
          <a:bodyPr/>
          <a:lstStyle/>
          <a:p>
            <a:fld id="{2B115FE3-86A4-476E-BD05-3CBC8FDF753C}" type="slidenum">
              <a:rPr lang="zh-CN" altLang="en-US" smtClean="0"/>
              <a:pPr/>
              <a:t>16</a:t>
            </a:fld>
            <a:endParaRPr lang="zh-CN" altLang="en-US"/>
          </a:p>
        </p:txBody>
      </p:sp>
      <p:pic>
        <p:nvPicPr>
          <p:cNvPr id="7" name="图片 6">
            <a:extLst>
              <a:ext uri="{FF2B5EF4-FFF2-40B4-BE49-F238E27FC236}">
                <a16:creationId xmlns:a16="http://schemas.microsoft.com/office/drawing/2014/main" id="{D0AA7FD2-159A-4513-BA0D-63906190A02C}"/>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280430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normAutofit/>
          </a:bodyPr>
          <a:lstStyle/>
          <a:p>
            <a:r>
              <a:rPr lang="en-US" altLang="zh-CN" sz="4200" dirty="0">
                <a:solidFill>
                  <a:schemeClr val="tx1"/>
                </a:solidFill>
              </a:rPr>
              <a:t>Challenge: Interpret </a:t>
            </a:r>
            <a:r>
              <a:rPr lang="en-US" altLang="zh-CN" sz="4200" dirty="0">
                <a:solidFill>
                  <a:srgbClr val="FF0000"/>
                </a:solidFill>
              </a:rPr>
              <a:t>Diverse</a:t>
            </a:r>
            <a:r>
              <a:rPr lang="en-US" altLang="zh-CN" sz="4200" dirty="0">
                <a:solidFill>
                  <a:schemeClr val="tx1"/>
                </a:solidFill>
              </a:rPr>
              <a:t> Networking Systems</a:t>
            </a:r>
            <a:endParaRPr lang="zh-CN" altLang="en-US" sz="4200"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17</a:t>
            </a:fld>
            <a:endParaRPr lang="zh-CN" altLang="en-US">
              <a:solidFill>
                <a:schemeClr val="tx1"/>
              </a:solidFill>
            </a:endParaRPr>
          </a:p>
        </p:txBody>
      </p:sp>
      <p:grpSp>
        <p:nvGrpSpPr>
          <p:cNvPr id="11" name="组合 12">
            <a:extLst>
              <a:ext uri="{FF2B5EF4-FFF2-40B4-BE49-F238E27FC236}">
                <a16:creationId xmlns:a16="http://schemas.microsoft.com/office/drawing/2014/main" id="{F16858D7-ABAC-4C84-B6E5-FFC0A0332B74}"/>
              </a:ext>
            </a:extLst>
          </p:cNvPr>
          <p:cNvGrpSpPr/>
          <p:nvPr/>
        </p:nvGrpSpPr>
        <p:grpSpPr>
          <a:xfrm>
            <a:off x="1940116" y="3976307"/>
            <a:ext cx="2486578" cy="2626670"/>
            <a:chOff x="2207319" y="3874006"/>
            <a:chExt cx="2486578" cy="2626670"/>
          </a:xfrm>
        </p:grpSpPr>
        <p:sp>
          <p:nvSpPr>
            <p:cNvPr id="12" name="文本框 142">
              <a:extLst>
                <a:ext uri="{FF2B5EF4-FFF2-40B4-BE49-F238E27FC236}">
                  <a16:creationId xmlns:a16="http://schemas.microsoft.com/office/drawing/2014/main" id="{C0405F0E-F415-4642-A632-A951A04358B1}"/>
                </a:ext>
              </a:extLst>
            </p:cNvPr>
            <p:cNvSpPr txBox="1"/>
            <p:nvPr/>
          </p:nvSpPr>
          <p:spPr>
            <a:xfrm>
              <a:off x="2207319" y="6100566"/>
              <a:ext cx="2486578"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Cluster Job Scheduling</a:t>
              </a:r>
              <a:endParaRPr lang="zh-CN" altLang="en-US" sz="2000" dirty="0">
                <a:latin typeface="Bahnschrift Light SemiCondensed" panose="020B0502040204020203" pitchFamily="34" charset="0"/>
              </a:endParaRPr>
            </a:p>
          </p:txBody>
        </p:sp>
        <p:pic>
          <p:nvPicPr>
            <p:cNvPr id="13" name="图片 5">
              <a:extLst>
                <a:ext uri="{FF2B5EF4-FFF2-40B4-BE49-F238E27FC236}">
                  <a16:creationId xmlns:a16="http://schemas.microsoft.com/office/drawing/2014/main" id="{046B425D-4DF7-4310-B497-2932E4250C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3176" y="3874006"/>
              <a:ext cx="1894857" cy="2094316"/>
            </a:xfrm>
            <a:prstGeom prst="rect">
              <a:avLst/>
            </a:prstGeom>
          </p:spPr>
        </p:pic>
      </p:grpSp>
      <p:grpSp>
        <p:nvGrpSpPr>
          <p:cNvPr id="14" name="组合 15">
            <a:extLst>
              <a:ext uri="{FF2B5EF4-FFF2-40B4-BE49-F238E27FC236}">
                <a16:creationId xmlns:a16="http://schemas.microsoft.com/office/drawing/2014/main" id="{5AC1FA81-7C46-46FB-AE75-AE109FFF1F4F}"/>
              </a:ext>
            </a:extLst>
          </p:cNvPr>
          <p:cNvGrpSpPr/>
          <p:nvPr/>
        </p:nvGrpSpPr>
        <p:grpSpPr>
          <a:xfrm>
            <a:off x="4553316" y="4151928"/>
            <a:ext cx="2823210" cy="2451049"/>
            <a:chOff x="4645679" y="4049627"/>
            <a:chExt cx="2823210" cy="2451049"/>
          </a:xfrm>
        </p:grpSpPr>
        <p:sp>
          <p:nvSpPr>
            <p:cNvPr id="15" name="文本框 143">
              <a:extLst>
                <a:ext uri="{FF2B5EF4-FFF2-40B4-BE49-F238E27FC236}">
                  <a16:creationId xmlns:a16="http://schemas.microsoft.com/office/drawing/2014/main" id="{91E00F95-F481-4975-BB53-6B35727748CA}"/>
                </a:ext>
              </a:extLst>
            </p:cNvPr>
            <p:cNvSpPr txBox="1"/>
            <p:nvPr/>
          </p:nvSpPr>
          <p:spPr>
            <a:xfrm>
              <a:off x="4645679" y="6100566"/>
              <a:ext cx="2823210"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SDN Network Optimization</a:t>
              </a:r>
              <a:endParaRPr lang="zh-CN" altLang="en-US" sz="2000" dirty="0">
                <a:latin typeface="Bahnschrift Light SemiCondensed" panose="020B0502040204020203" pitchFamily="34" charset="0"/>
              </a:endParaRPr>
            </a:p>
          </p:txBody>
        </p:sp>
        <p:pic>
          <p:nvPicPr>
            <p:cNvPr id="16" name="图片 6">
              <a:extLst>
                <a:ext uri="{FF2B5EF4-FFF2-40B4-BE49-F238E27FC236}">
                  <a16:creationId xmlns:a16="http://schemas.microsoft.com/office/drawing/2014/main" id="{B4C21B12-98DB-45A4-8F6A-F2DDE0495B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85705" y="4049627"/>
              <a:ext cx="2343150" cy="1743075"/>
            </a:xfrm>
            <a:prstGeom prst="rect">
              <a:avLst/>
            </a:prstGeom>
          </p:spPr>
        </p:pic>
      </p:grpSp>
      <p:grpSp>
        <p:nvGrpSpPr>
          <p:cNvPr id="17" name="组合 17">
            <a:extLst>
              <a:ext uri="{FF2B5EF4-FFF2-40B4-BE49-F238E27FC236}">
                <a16:creationId xmlns:a16="http://schemas.microsoft.com/office/drawing/2014/main" id="{59CE1312-F9AB-48EB-9C5B-280637ABEFFF}"/>
              </a:ext>
            </a:extLst>
          </p:cNvPr>
          <p:cNvGrpSpPr/>
          <p:nvPr/>
        </p:nvGrpSpPr>
        <p:grpSpPr>
          <a:xfrm>
            <a:off x="7651992" y="1512546"/>
            <a:ext cx="2763597" cy="2251701"/>
            <a:chOff x="7998355" y="1410245"/>
            <a:chExt cx="2763597" cy="2251701"/>
          </a:xfrm>
        </p:grpSpPr>
        <p:sp>
          <p:nvSpPr>
            <p:cNvPr id="18" name="文本框 141">
              <a:extLst>
                <a:ext uri="{FF2B5EF4-FFF2-40B4-BE49-F238E27FC236}">
                  <a16:creationId xmlns:a16="http://schemas.microsoft.com/office/drawing/2014/main" id="{B9A5B657-96E0-4B2B-BF71-D9B58EAD54EC}"/>
                </a:ext>
              </a:extLst>
            </p:cNvPr>
            <p:cNvSpPr txBox="1"/>
            <p:nvPr/>
          </p:nvSpPr>
          <p:spPr>
            <a:xfrm>
              <a:off x="8030277" y="3261836"/>
              <a:ext cx="2563522"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Switch Flow Scheduling</a:t>
              </a:r>
              <a:endParaRPr lang="zh-CN" altLang="en-US" sz="2000" dirty="0">
                <a:latin typeface="Bahnschrift Light SemiCondensed" panose="020B0502040204020203" pitchFamily="34" charset="0"/>
              </a:endParaRPr>
            </a:p>
          </p:txBody>
        </p:sp>
        <p:pic>
          <p:nvPicPr>
            <p:cNvPr id="19" name="图片 8">
              <a:extLst>
                <a:ext uri="{FF2B5EF4-FFF2-40B4-BE49-F238E27FC236}">
                  <a16:creationId xmlns:a16="http://schemas.microsoft.com/office/drawing/2014/main" id="{F23CEBCC-E8FC-4DA7-94C4-668638DABAE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98355" y="1410245"/>
              <a:ext cx="2763597" cy="1819223"/>
            </a:xfrm>
            <a:prstGeom prst="rect">
              <a:avLst/>
            </a:prstGeom>
          </p:spPr>
        </p:pic>
      </p:grpSp>
      <p:grpSp>
        <p:nvGrpSpPr>
          <p:cNvPr id="20" name="组合 16">
            <a:extLst>
              <a:ext uri="{FF2B5EF4-FFF2-40B4-BE49-F238E27FC236}">
                <a16:creationId xmlns:a16="http://schemas.microsoft.com/office/drawing/2014/main" id="{4E13E3C5-319E-4A14-B4C5-53C616212DB2}"/>
              </a:ext>
            </a:extLst>
          </p:cNvPr>
          <p:cNvGrpSpPr/>
          <p:nvPr/>
        </p:nvGrpSpPr>
        <p:grpSpPr>
          <a:xfrm>
            <a:off x="7624606" y="3855633"/>
            <a:ext cx="2682145" cy="2745240"/>
            <a:chOff x="7970969" y="3753332"/>
            <a:chExt cx="2682145" cy="2745240"/>
          </a:xfrm>
        </p:grpSpPr>
        <p:sp>
          <p:nvSpPr>
            <p:cNvPr id="21" name="文本框 144">
              <a:extLst>
                <a:ext uri="{FF2B5EF4-FFF2-40B4-BE49-F238E27FC236}">
                  <a16:creationId xmlns:a16="http://schemas.microsoft.com/office/drawing/2014/main" id="{0B0135AB-7AD7-4BE2-BB84-2C5362E446A9}"/>
                </a:ext>
              </a:extLst>
            </p:cNvPr>
            <p:cNvSpPr txBox="1"/>
            <p:nvPr/>
          </p:nvSpPr>
          <p:spPr>
            <a:xfrm>
              <a:off x="7970969" y="6098462"/>
              <a:ext cx="2682145"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Service Chain Placement</a:t>
              </a:r>
              <a:endParaRPr lang="zh-CN" altLang="en-US" sz="2000" dirty="0">
                <a:latin typeface="Bahnschrift Light SemiCondensed" panose="020B0502040204020203" pitchFamily="34" charset="0"/>
              </a:endParaRPr>
            </a:p>
          </p:txBody>
        </p:sp>
        <p:pic>
          <p:nvPicPr>
            <p:cNvPr id="22" name="图片 9">
              <a:extLst>
                <a:ext uri="{FF2B5EF4-FFF2-40B4-BE49-F238E27FC236}">
                  <a16:creationId xmlns:a16="http://schemas.microsoft.com/office/drawing/2014/main" id="{A64CBB27-3C8B-4D4A-AF37-069590C84A3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40461" y="3753332"/>
              <a:ext cx="2343150" cy="2335664"/>
            </a:xfrm>
            <a:prstGeom prst="rect">
              <a:avLst/>
            </a:prstGeom>
          </p:spPr>
        </p:pic>
      </p:grpSp>
      <p:grpSp>
        <p:nvGrpSpPr>
          <p:cNvPr id="23" name="组合 14">
            <a:extLst>
              <a:ext uri="{FF2B5EF4-FFF2-40B4-BE49-F238E27FC236}">
                <a16:creationId xmlns:a16="http://schemas.microsoft.com/office/drawing/2014/main" id="{6968ED7D-B707-4D16-AACC-B4F92FFDB5D3}"/>
              </a:ext>
            </a:extLst>
          </p:cNvPr>
          <p:cNvGrpSpPr/>
          <p:nvPr/>
        </p:nvGrpSpPr>
        <p:grpSpPr>
          <a:xfrm>
            <a:off x="4589385" y="1453528"/>
            <a:ext cx="2751074" cy="2310719"/>
            <a:chOff x="4681748" y="1351227"/>
            <a:chExt cx="2751074" cy="2310719"/>
          </a:xfrm>
        </p:grpSpPr>
        <p:sp>
          <p:nvSpPr>
            <p:cNvPr id="24" name="文本框 140">
              <a:extLst>
                <a:ext uri="{FF2B5EF4-FFF2-40B4-BE49-F238E27FC236}">
                  <a16:creationId xmlns:a16="http://schemas.microsoft.com/office/drawing/2014/main" id="{3C5F875F-3145-4EB7-8AAF-211291BA390C}"/>
                </a:ext>
              </a:extLst>
            </p:cNvPr>
            <p:cNvSpPr txBox="1"/>
            <p:nvPr/>
          </p:nvSpPr>
          <p:spPr>
            <a:xfrm>
              <a:off x="4681748" y="3261836"/>
              <a:ext cx="2751074"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Adaptive Video Streaming</a:t>
              </a:r>
              <a:endParaRPr lang="zh-CN" altLang="en-US" sz="2000" dirty="0">
                <a:latin typeface="Bahnschrift Light SemiCondensed" panose="020B0502040204020203" pitchFamily="34" charset="0"/>
              </a:endParaRPr>
            </a:p>
          </p:txBody>
        </p:sp>
        <p:pic>
          <p:nvPicPr>
            <p:cNvPr id="25" name="图片 10">
              <a:extLst>
                <a:ext uri="{FF2B5EF4-FFF2-40B4-BE49-F238E27FC236}">
                  <a16:creationId xmlns:a16="http://schemas.microsoft.com/office/drawing/2014/main" id="{55B9007A-6F53-456E-8FF8-7DC7D2AAC139}"/>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r="-3"/>
            <a:stretch/>
          </p:blipFill>
          <p:spPr>
            <a:xfrm>
              <a:off x="5013619" y="1351227"/>
              <a:ext cx="2087322" cy="1908904"/>
            </a:xfrm>
            <a:prstGeom prst="rect">
              <a:avLst/>
            </a:prstGeom>
          </p:spPr>
        </p:pic>
      </p:grpSp>
      <p:grpSp>
        <p:nvGrpSpPr>
          <p:cNvPr id="26" name="组合 13">
            <a:extLst>
              <a:ext uri="{FF2B5EF4-FFF2-40B4-BE49-F238E27FC236}">
                <a16:creationId xmlns:a16="http://schemas.microsoft.com/office/drawing/2014/main" id="{531DBF60-1287-47BD-8B19-E341EA020DF1}"/>
              </a:ext>
            </a:extLst>
          </p:cNvPr>
          <p:cNvGrpSpPr/>
          <p:nvPr/>
        </p:nvGrpSpPr>
        <p:grpSpPr>
          <a:xfrm>
            <a:off x="1783569" y="1637646"/>
            <a:ext cx="2699698" cy="2131398"/>
            <a:chOff x="2100755" y="1530548"/>
            <a:chExt cx="2699698" cy="2131398"/>
          </a:xfrm>
        </p:grpSpPr>
        <p:sp>
          <p:nvSpPr>
            <p:cNvPr id="27" name="文本框 4">
              <a:extLst>
                <a:ext uri="{FF2B5EF4-FFF2-40B4-BE49-F238E27FC236}">
                  <a16:creationId xmlns:a16="http://schemas.microsoft.com/office/drawing/2014/main" id="{453BEED3-8657-44BE-BAB1-A78406CB9772}"/>
                </a:ext>
              </a:extLst>
            </p:cNvPr>
            <p:cNvSpPr txBox="1"/>
            <p:nvPr/>
          </p:nvSpPr>
          <p:spPr>
            <a:xfrm>
              <a:off x="2409297" y="3261836"/>
              <a:ext cx="2082622" cy="400110"/>
            </a:xfrm>
            <a:prstGeom prst="rect">
              <a:avLst/>
            </a:prstGeom>
            <a:noFill/>
          </p:spPr>
          <p:txBody>
            <a:bodyPr wrap="none" rtlCol="0">
              <a:spAutoFit/>
            </a:bodyPr>
            <a:lstStyle/>
            <a:p>
              <a:pPr algn="ctr"/>
              <a:r>
                <a:rPr lang="en-US" altLang="zh-CN" sz="2000" dirty="0">
                  <a:latin typeface="Bahnschrift Light SemiCondensed" panose="020B0502040204020203" pitchFamily="34" charset="0"/>
                </a:rPr>
                <a:t>Congestion Control</a:t>
              </a:r>
              <a:endParaRPr lang="zh-CN" altLang="en-US" sz="2000" dirty="0">
                <a:latin typeface="Bahnschrift Light SemiCondensed" panose="020B0502040204020203" pitchFamily="34" charset="0"/>
              </a:endParaRPr>
            </a:p>
          </p:txBody>
        </p:sp>
        <p:pic>
          <p:nvPicPr>
            <p:cNvPr id="28" name="图片 11">
              <a:extLst>
                <a:ext uri="{FF2B5EF4-FFF2-40B4-BE49-F238E27FC236}">
                  <a16:creationId xmlns:a16="http://schemas.microsoft.com/office/drawing/2014/main" id="{23D442C8-9E8A-4057-8F9A-D28EA22DBC7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100755" y="1530548"/>
              <a:ext cx="2699698" cy="1550263"/>
            </a:xfrm>
            <a:prstGeom prst="rect">
              <a:avLst/>
            </a:prstGeom>
          </p:spPr>
        </p:pic>
      </p:grpSp>
      <p:sp>
        <p:nvSpPr>
          <p:cNvPr id="29" name="矩形 28">
            <a:extLst>
              <a:ext uri="{FF2B5EF4-FFF2-40B4-BE49-F238E27FC236}">
                <a16:creationId xmlns:a16="http://schemas.microsoft.com/office/drawing/2014/main" id="{909AE9AC-D947-493A-9AA9-48296ECCA013}"/>
              </a:ext>
            </a:extLst>
          </p:cNvPr>
          <p:cNvSpPr/>
          <p:nvPr/>
        </p:nvSpPr>
        <p:spPr>
          <a:xfrm>
            <a:off x="-58992" y="1362142"/>
            <a:ext cx="12309984" cy="2066858"/>
          </a:xfrm>
          <a:prstGeom prst="rect">
            <a:avLst/>
          </a:prstGeom>
          <a:solidFill>
            <a:schemeClr val="accent2">
              <a:lumMod val="40000"/>
              <a:lumOff val="60000"/>
              <a:alpha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Bahnschrift Light SemiCondensed" panose="020B0502040204020203" pitchFamily="34" charset="0"/>
              </a:rPr>
              <a:t>Local Systems</a:t>
            </a:r>
            <a:endParaRPr lang="zh-CN" altLang="en-US" sz="3200" dirty="0">
              <a:solidFill>
                <a:schemeClr val="tx1"/>
              </a:solidFill>
              <a:latin typeface="Bahnschrift Light SemiCondensed" panose="020B0502040204020203" pitchFamily="34" charset="0"/>
            </a:endParaRPr>
          </a:p>
        </p:txBody>
      </p:sp>
      <p:sp>
        <p:nvSpPr>
          <p:cNvPr id="30" name="矩形 29">
            <a:extLst>
              <a:ext uri="{FF2B5EF4-FFF2-40B4-BE49-F238E27FC236}">
                <a16:creationId xmlns:a16="http://schemas.microsoft.com/office/drawing/2014/main" id="{7D6392EB-2047-4FEE-931A-402FDB52386A}"/>
              </a:ext>
            </a:extLst>
          </p:cNvPr>
          <p:cNvSpPr/>
          <p:nvPr/>
        </p:nvSpPr>
        <p:spPr>
          <a:xfrm>
            <a:off x="-58992" y="3843779"/>
            <a:ext cx="12309984" cy="2407819"/>
          </a:xfrm>
          <a:prstGeom prst="rect">
            <a:avLst/>
          </a:prstGeom>
          <a:solidFill>
            <a:schemeClr val="accent6">
              <a:lumMod val="40000"/>
              <a:lumOff val="60000"/>
              <a:alpha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Bahnschrift Light SemiCondensed" panose="020B0502040204020203" pitchFamily="34" charset="0"/>
              </a:rPr>
              <a:t>Global Systems</a:t>
            </a:r>
            <a:endParaRPr lang="zh-CN" altLang="en-US" sz="3200" dirty="0">
              <a:solidFill>
                <a:schemeClr val="tx1"/>
              </a:solidFill>
              <a:latin typeface="Bahnschrift Light SemiCondensed" panose="020B0502040204020203" pitchFamily="34" charset="0"/>
            </a:endParaRPr>
          </a:p>
        </p:txBody>
      </p:sp>
      <p:pic>
        <p:nvPicPr>
          <p:cNvPr id="31" name="图片 30">
            <a:extLst>
              <a:ext uri="{FF2B5EF4-FFF2-40B4-BE49-F238E27FC236}">
                <a16:creationId xmlns:a16="http://schemas.microsoft.com/office/drawing/2014/main" id="{5A2FCDD4-F6F2-437B-B701-3B39123DD9F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33643261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6A7A9A0F-7215-4CF5-9A0F-D43EDC89D7F4}"/>
              </a:ext>
            </a:extLst>
          </p:cNvPr>
          <p:cNvGrpSpPr/>
          <p:nvPr/>
        </p:nvGrpSpPr>
        <p:grpSpPr>
          <a:xfrm>
            <a:off x="963759" y="2764786"/>
            <a:ext cx="3913521" cy="3173965"/>
            <a:chOff x="6782807" y="2382046"/>
            <a:chExt cx="3913521" cy="3173965"/>
          </a:xfrm>
        </p:grpSpPr>
        <p:grpSp>
          <p:nvGrpSpPr>
            <p:cNvPr id="140" name="组合 139">
              <a:extLst>
                <a:ext uri="{FF2B5EF4-FFF2-40B4-BE49-F238E27FC236}">
                  <a16:creationId xmlns:a16="http://schemas.microsoft.com/office/drawing/2014/main" id="{9E2E7DC8-BA76-4714-90DD-6DBBBA761B1C}"/>
                </a:ext>
              </a:extLst>
            </p:cNvPr>
            <p:cNvGrpSpPr/>
            <p:nvPr/>
          </p:nvGrpSpPr>
          <p:grpSpPr>
            <a:xfrm>
              <a:off x="6814435" y="4307183"/>
              <a:ext cx="3881893" cy="1248828"/>
              <a:chOff x="6814435" y="4307183"/>
              <a:chExt cx="3881893" cy="1248828"/>
            </a:xfrm>
          </p:grpSpPr>
          <p:sp>
            <p:nvSpPr>
              <p:cNvPr id="7" name="任意多边形 6">
                <a:extLst>
                  <a:ext uri="{FF2B5EF4-FFF2-40B4-BE49-F238E27FC236}">
                    <a16:creationId xmlns:a16="http://schemas.microsoft.com/office/drawing/2014/main" id="{ACE7C34B-D896-4FDD-9232-093625F9A8E8}"/>
                  </a:ext>
                </a:extLst>
              </p:cNvPr>
              <p:cNvSpPr/>
              <p:nvPr/>
            </p:nvSpPr>
            <p:spPr>
              <a:xfrm>
                <a:off x="6919758" y="4307184"/>
                <a:ext cx="1745348" cy="774874"/>
              </a:xfrm>
              <a:custGeom>
                <a:avLst/>
                <a:gdLst>
                  <a:gd name="connsiteX0" fmla="*/ 206734 w 1844703"/>
                  <a:gd name="connsiteY0" fmla="*/ 0 h 818984"/>
                  <a:gd name="connsiteX1" fmla="*/ 1844703 w 1844703"/>
                  <a:gd name="connsiteY1" fmla="*/ 0 h 818984"/>
                  <a:gd name="connsiteX2" fmla="*/ 1844703 w 1844703"/>
                  <a:gd name="connsiteY2" fmla="*/ 818984 h 818984"/>
                  <a:gd name="connsiteX3" fmla="*/ 0 w 1844703"/>
                  <a:gd name="connsiteY3" fmla="*/ 818984 h 818984"/>
                  <a:gd name="connsiteX4" fmla="*/ 206734 w 1844703"/>
                  <a:gd name="connsiteY4" fmla="*/ 0 h 81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703" h="818984">
                    <a:moveTo>
                      <a:pt x="206734" y="0"/>
                    </a:moveTo>
                    <a:lnTo>
                      <a:pt x="1844703" y="0"/>
                    </a:lnTo>
                    <a:lnTo>
                      <a:pt x="1844703" y="818984"/>
                    </a:lnTo>
                    <a:lnTo>
                      <a:pt x="0" y="818984"/>
                    </a:lnTo>
                    <a:lnTo>
                      <a:pt x="206734" y="0"/>
                    </a:lnTo>
                    <a:close/>
                  </a:path>
                </a:pathLst>
              </a:cu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8" name="任意多边形 7">
                <a:extLst>
                  <a:ext uri="{FF2B5EF4-FFF2-40B4-BE49-F238E27FC236}">
                    <a16:creationId xmlns:a16="http://schemas.microsoft.com/office/drawing/2014/main" id="{19B72233-4A67-4157-A643-823120A035E8}"/>
                  </a:ext>
                </a:extLst>
              </p:cNvPr>
              <p:cNvSpPr/>
              <p:nvPr/>
            </p:nvSpPr>
            <p:spPr>
              <a:xfrm>
                <a:off x="8665105" y="4307183"/>
                <a:ext cx="1822802" cy="481476"/>
              </a:xfrm>
              <a:custGeom>
                <a:avLst/>
                <a:gdLst>
                  <a:gd name="connsiteX0" fmla="*/ 0 w 1916264"/>
                  <a:gd name="connsiteY0" fmla="*/ 0 h 508884"/>
                  <a:gd name="connsiteX1" fmla="*/ 1789043 w 1916264"/>
                  <a:gd name="connsiteY1" fmla="*/ 15903 h 508884"/>
                  <a:gd name="connsiteX2" fmla="*/ 1916264 w 1916264"/>
                  <a:gd name="connsiteY2" fmla="*/ 508884 h 508884"/>
                  <a:gd name="connsiteX3" fmla="*/ 0 w 1916264"/>
                  <a:gd name="connsiteY3" fmla="*/ 508884 h 508884"/>
                  <a:gd name="connsiteX4" fmla="*/ 0 w 1916264"/>
                  <a:gd name="connsiteY4" fmla="*/ 0 h 508884"/>
                  <a:gd name="connsiteX0" fmla="*/ 0 w 1926567"/>
                  <a:gd name="connsiteY0" fmla="*/ 0 h 508884"/>
                  <a:gd name="connsiteX1" fmla="*/ 1789043 w 1926567"/>
                  <a:gd name="connsiteY1" fmla="*/ 15903 h 508884"/>
                  <a:gd name="connsiteX2" fmla="*/ 1926567 w 1926567"/>
                  <a:gd name="connsiteY2" fmla="*/ 508884 h 508884"/>
                  <a:gd name="connsiteX3" fmla="*/ 0 w 1926567"/>
                  <a:gd name="connsiteY3" fmla="*/ 508884 h 508884"/>
                  <a:gd name="connsiteX4" fmla="*/ 0 w 1926567"/>
                  <a:gd name="connsiteY4" fmla="*/ 0 h 50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6567" h="508884">
                    <a:moveTo>
                      <a:pt x="0" y="0"/>
                    </a:moveTo>
                    <a:lnTo>
                      <a:pt x="1789043" y="15903"/>
                    </a:lnTo>
                    <a:lnTo>
                      <a:pt x="1926567" y="508884"/>
                    </a:lnTo>
                    <a:lnTo>
                      <a:pt x="0" y="508884"/>
                    </a:lnTo>
                    <a:lnTo>
                      <a:pt x="0" y="0"/>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9" name="任意多边形 8">
                <a:extLst>
                  <a:ext uri="{FF2B5EF4-FFF2-40B4-BE49-F238E27FC236}">
                    <a16:creationId xmlns:a16="http://schemas.microsoft.com/office/drawing/2014/main" id="{B20B0CAD-5396-411D-9448-9F6AC71A9D8D}"/>
                  </a:ext>
                </a:extLst>
              </p:cNvPr>
              <p:cNvSpPr/>
              <p:nvPr/>
            </p:nvSpPr>
            <p:spPr>
              <a:xfrm>
                <a:off x="8973550" y="4781136"/>
                <a:ext cx="1722778" cy="774874"/>
              </a:xfrm>
              <a:custGeom>
                <a:avLst/>
                <a:gdLst>
                  <a:gd name="connsiteX0" fmla="*/ 0 w 1820849"/>
                  <a:gd name="connsiteY0" fmla="*/ 15902 h 818984"/>
                  <a:gd name="connsiteX1" fmla="*/ 15903 w 1820849"/>
                  <a:gd name="connsiteY1" fmla="*/ 811033 h 818984"/>
                  <a:gd name="connsiteX2" fmla="*/ 1820849 w 1820849"/>
                  <a:gd name="connsiteY2" fmla="*/ 818984 h 818984"/>
                  <a:gd name="connsiteX3" fmla="*/ 1598213 w 1820849"/>
                  <a:gd name="connsiteY3" fmla="*/ 0 h 818984"/>
                  <a:gd name="connsiteX4" fmla="*/ 0 w 1820849"/>
                  <a:gd name="connsiteY4" fmla="*/ 15902 h 81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49" h="818984">
                    <a:moveTo>
                      <a:pt x="0" y="15902"/>
                    </a:moveTo>
                    <a:lnTo>
                      <a:pt x="15903" y="811033"/>
                    </a:lnTo>
                    <a:lnTo>
                      <a:pt x="1820849" y="818984"/>
                    </a:lnTo>
                    <a:lnTo>
                      <a:pt x="1598213" y="0"/>
                    </a:lnTo>
                    <a:lnTo>
                      <a:pt x="0" y="15902"/>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0" name="任意多边形 9">
                <a:extLst>
                  <a:ext uri="{FF2B5EF4-FFF2-40B4-BE49-F238E27FC236}">
                    <a16:creationId xmlns:a16="http://schemas.microsoft.com/office/drawing/2014/main" id="{199602D7-3DCF-42A5-9BDD-834C4CC4A59F}"/>
                  </a:ext>
                </a:extLst>
              </p:cNvPr>
              <p:cNvSpPr/>
              <p:nvPr/>
            </p:nvSpPr>
            <p:spPr>
              <a:xfrm>
                <a:off x="6814435" y="5074535"/>
                <a:ext cx="1858193" cy="481475"/>
              </a:xfrm>
              <a:custGeom>
                <a:avLst/>
                <a:gdLst>
                  <a:gd name="connsiteX0" fmla="*/ 103367 w 1963972"/>
                  <a:gd name="connsiteY0" fmla="*/ 15902 h 508883"/>
                  <a:gd name="connsiteX1" fmla="*/ 0 w 1963972"/>
                  <a:gd name="connsiteY1" fmla="*/ 492981 h 508883"/>
                  <a:gd name="connsiteX2" fmla="*/ 1963972 w 1963972"/>
                  <a:gd name="connsiteY2" fmla="*/ 508883 h 508883"/>
                  <a:gd name="connsiteX3" fmla="*/ 1963972 w 1963972"/>
                  <a:gd name="connsiteY3" fmla="*/ 0 h 508883"/>
                  <a:gd name="connsiteX4" fmla="*/ 103367 w 1963972"/>
                  <a:gd name="connsiteY4" fmla="*/ 15902 h 50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972" h="508883">
                    <a:moveTo>
                      <a:pt x="103367" y="15902"/>
                    </a:moveTo>
                    <a:lnTo>
                      <a:pt x="0" y="492981"/>
                    </a:lnTo>
                    <a:lnTo>
                      <a:pt x="1963972" y="508883"/>
                    </a:lnTo>
                    <a:lnTo>
                      <a:pt x="1963972" y="0"/>
                    </a:lnTo>
                    <a:lnTo>
                      <a:pt x="103367" y="15902"/>
                    </a:lnTo>
                    <a:close/>
                  </a:path>
                </a:pathLst>
              </a:cu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2" name="任意多边形 11">
                <a:extLst>
                  <a:ext uri="{FF2B5EF4-FFF2-40B4-BE49-F238E27FC236}">
                    <a16:creationId xmlns:a16="http://schemas.microsoft.com/office/drawing/2014/main" id="{4DCF4229-15F4-4752-9BF3-BDC37B4EE45D}"/>
                  </a:ext>
                </a:extLst>
              </p:cNvPr>
              <p:cNvSpPr/>
              <p:nvPr/>
            </p:nvSpPr>
            <p:spPr>
              <a:xfrm>
                <a:off x="8665105" y="4796183"/>
                <a:ext cx="323491" cy="759828"/>
              </a:xfrm>
              <a:custGeom>
                <a:avLst/>
                <a:gdLst>
                  <a:gd name="connsiteX0" fmla="*/ 0 w 341906"/>
                  <a:gd name="connsiteY0" fmla="*/ 0 h 818985"/>
                  <a:gd name="connsiteX1" fmla="*/ 0 w 341906"/>
                  <a:gd name="connsiteY1" fmla="*/ 795131 h 818985"/>
                  <a:gd name="connsiteX2" fmla="*/ 341906 w 341906"/>
                  <a:gd name="connsiteY2" fmla="*/ 818985 h 818985"/>
                  <a:gd name="connsiteX3" fmla="*/ 318052 w 341906"/>
                  <a:gd name="connsiteY3" fmla="*/ 0 h 818985"/>
                  <a:gd name="connsiteX4" fmla="*/ 0 w 341906"/>
                  <a:gd name="connsiteY4" fmla="*/ 0 h 818985"/>
                  <a:gd name="connsiteX0" fmla="*/ 0 w 341906"/>
                  <a:gd name="connsiteY0" fmla="*/ 0 h 818985"/>
                  <a:gd name="connsiteX1" fmla="*/ 8312 w 341906"/>
                  <a:gd name="connsiteY1" fmla="*/ 816324 h 818985"/>
                  <a:gd name="connsiteX2" fmla="*/ 341906 w 341906"/>
                  <a:gd name="connsiteY2" fmla="*/ 818985 h 818985"/>
                  <a:gd name="connsiteX3" fmla="*/ 318052 w 341906"/>
                  <a:gd name="connsiteY3" fmla="*/ 0 h 818985"/>
                  <a:gd name="connsiteX4" fmla="*/ 0 w 341906"/>
                  <a:gd name="connsiteY4" fmla="*/ 0 h 81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06" h="818985">
                    <a:moveTo>
                      <a:pt x="0" y="0"/>
                    </a:moveTo>
                    <a:cubicBezTo>
                      <a:pt x="2771" y="272108"/>
                      <a:pt x="5541" y="544216"/>
                      <a:pt x="8312" y="816324"/>
                    </a:cubicBezTo>
                    <a:lnTo>
                      <a:pt x="341906" y="818985"/>
                    </a:lnTo>
                    <a:lnTo>
                      <a:pt x="318052" y="0"/>
                    </a:lnTo>
                    <a:lnTo>
                      <a:pt x="0" y="0"/>
                    </a:lnTo>
                    <a:close/>
                  </a:path>
                </a:pathLst>
              </a:cu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grpSp>
        <p:grpSp>
          <p:nvGrpSpPr>
            <p:cNvPr id="138" name="组合 137">
              <a:extLst>
                <a:ext uri="{FF2B5EF4-FFF2-40B4-BE49-F238E27FC236}">
                  <a16:creationId xmlns:a16="http://schemas.microsoft.com/office/drawing/2014/main" id="{C0FC0ADD-715A-409D-85B8-6F7E559DDD6C}"/>
                </a:ext>
              </a:extLst>
            </p:cNvPr>
            <p:cNvGrpSpPr/>
            <p:nvPr/>
          </p:nvGrpSpPr>
          <p:grpSpPr>
            <a:xfrm>
              <a:off x="6782807" y="2382046"/>
              <a:ext cx="2992130" cy="2888836"/>
              <a:chOff x="6247704" y="2250022"/>
              <a:chExt cx="2992130" cy="2888836"/>
            </a:xfrm>
          </p:grpSpPr>
          <p:sp>
            <p:nvSpPr>
              <p:cNvPr id="11" name="椭圆 10">
                <a:extLst>
                  <a:ext uri="{FF2B5EF4-FFF2-40B4-BE49-F238E27FC236}">
                    <a16:creationId xmlns:a16="http://schemas.microsoft.com/office/drawing/2014/main" id="{EC22C258-799E-4CEF-9AB0-F78DF430C483}"/>
                  </a:ext>
                </a:extLst>
              </p:cNvPr>
              <p:cNvSpPr/>
              <p:nvPr/>
            </p:nvSpPr>
            <p:spPr>
              <a:xfrm>
                <a:off x="7279052" y="3187164"/>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3" name="椭圆 12">
                <a:extLst>
                  <a:ext uri="{FF2B5EF4-FFF2-40B4-BE49-F238E27FC236}">
                    <a16:creationId xmlns:a16="http://schemas.microsoft.com/office/drawing/2014/main" id="{50F210FB-0261-476A-B742-7B4BAEEF9B2A}"/>
                  </a:ext>
                </a:extLst>
              </p:cNvPr>
              <p:cNvSpPr/>
              <p:nvPr/>
            </p:nvSpPr>
            <p:spPr>
              <a:xfrm>
                <a:off x="7737957" y="3187164"/>
                <a:ext cx="308445" cy="30844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4" name="椭圆 13">
                <a:extLst>
                  <a:ext uri="{FF2B5EF4-FFF2-40B4-BE49-F238E27FC236}">
                    <a16:creationId xmlns:a16="http://schemas.microsoft.com/office/drawing/2014/main" id="{A7B83B0F-ADF2-4185-BE8F-8564C4CE6B57}"/>
                  </a:ext>
                </a:extLst>
              </p:cNvPr>
              <p:cNvSpPr/>
              <p:nvPr/>
            </p:nvSpPr>
            <p:spPr>
              <a:xfrm>
                <a:off x="8216496" y="3184382"/>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5" name="椭圆 14">
                <a:extLst>
                  <a:ext uri="{FF2B5EF4-FFF2-40B4-BE49-F238E27FC236}">
                    <a16:creationId xmlns:a16="http://schemas.microsoft.com/office/drawing/2014/main" id="{356CC923-5285-49FE-851F-9EA0EA3ADC14}"/>
                  </a:ext>
                </a:extLst>
              </p:cNvPr>
              <p:cNvSpPr/>
              <p:nvPr/>
            </p:nvSpPr>
            <p:spPr>
              <a:xfrm>
                <a:off x="8675401" y="3189123"/>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6" name="椭圆 15">
                <a:extLst>
                  <a:ext uri="{FF2B5EF4-FFF2-40B4-BE49-F238E27FC236}">
                    <a16:creationId xmlns:a16="http://schemas.microsoft.com/office/drawing/2014/main" id="{A4E55182-BC72-47F0-8A24-913C7A85EA42}"/>
                  </a:ext>
                </a:extLst>
              </p:cNvPr>
              <p:cNvSpPr/>
              <p:nvPr/>
            </p:nvSpPr>
            <p:spPr>
              <a:xfrm>
                <a:off x="8452647" y="3657354"/>
                <a:ext cx="308445" cy="30844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17" name="椭圆 16">
                <a:extLst>
                  <a:ext uri="{FF2B5EF4-FFF2-40B4-BE49-F238E27FC236}">
                    <a16:creationId xmlns:a16="http://schemas.microsoft.com/office/drawing/2014/main" id="{958C222A-07BC-44A3-9268-86C2ACAEAF11}"/>
                  </a:ext>
                </a:extLst>
              </p:cNvPr>
              <p:cNvSpPr/>
              <p:nvPr/>
            </p:nvSpPr>
            <p:spPr>
              <a:xfrm>
                <a:off x="8903121" y="3662866"/>
                <a:ext cx="308445" cy="30844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20" name="椭圆 19">
                <a:extLst>
                  <a:ext uri="{FF2B5EF4-FFF2-40B4-BE49-F238E27FC236}">
                    <a16:creationId xmlns:a16="http://schemas.microsoft.com/office/drawing/2014/main" id="{DB11CB10-24DF-470E-B53A-B8FCFF420CD7}"/>
                  </a:ext>
                </a:extLst>
              </p:cNvPr>
              <p:cNvSpPr/>
              <p:nvPr/>
            </p:nvSpPr>
            <p:spPr>
              <a:xfrm>
                <a:off x="7989979" y="2250022"/>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21" name="椭圆 20">
                <a:extLst>
                  <a:ext uri="{FF2B5EF4-FFF2-40B4-BE49-F238E27FC236}">
                    <a16:creationId xmlns:a16="http://schemas.microsoft.com/office/drawing/2014/main" id="{C4F9A4E4-3FF7-4ACA-90B4-331D359AF8E1}"/>
                  </a:ext>
                </a:extLst>
              </p:cNvPr>
              <p:cNvSpPr/>
              <p:nvPr/>
            </p:nvSpPr>
            <p:spPr>
              <a:xfrm>
                <a:off x="8448992" y="2700425"/>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22" name="椭圆 21">
                <a:extLst>
                  <a:ext uri="{FF2B5EF4-FFF2-40B4-BE49-F238E27FC236}">
                    <a16:creationId xmlns:a16="http://schemas.microsoft.com/office/drawing/2014/main" id="{9433460E-BDC6-4D18-B8C7-DC7FC3DC8241}"/>
                  </a:ext>
                </a:extLst>
              </p:cNvPr>
              <p:cNvSpPr/>
              <p:nvPr/>
            </p:nvSpPr>
            <p:spPr>
              <a:xfrm>
                <a:off x="7524195" y="2735781"/>
                <a:ext cx="308445" cy="3084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23" name="任意多边形 22">
                <a:extLst>
                  <a:ext uri="{FF2B5EF4-FFF2-40B4-BE49-F238E27FC236}">
                    <a16:creationId xmlns:a16="http://schemas.microsoft.com/office/drawing/2014/main" id="{D949ED3C-3C08-43E0-8251-67AE2E6D5910}"/>
                  </a:ext>
                </a:extLst>
              </p:cNvPr>
              <p:cNvSpPr/>
              <p:nvPr/>
            </p:nvSpPr>
            <p:spPr>
              <a:xfrm>
                <a:off x="6247704" y="3492827"/>
                <a:ext cx="1180734" cy="1646031"/>
              </a:xfrm>
              <a:custGeom>
                <a:avLst/>
                <a:gdLst>
                  <a:gd name="connsiteX0" fmla="*/ 1401395 w 1401395"/>
                  <a:gd name="connsiteY0" fmla="*/ 0 h 1959429"/>
                  <a:gd name="connsiteX1" fmla="*/ 55921 w 1401395"/>
                  <a:gd name="connsiteY1" fmla="*/ 796834 h 1959429"/>
                  <a:gd name="connsiteX2" fmla="*/ 382492 w 1401395"/>
                  <a:gd name="connsiteY2" fmla="*/ 1959429 h 1959429"/>
                  <a:gd name="connsiteX0" fmla="*/ 1362004 w 1362004"/>
                  <a:gd name="connsiteY0" fmla="*/ 0 h 1959429"/>
                  <a:gd name="connsiteX1" fmla="*/ 16530 w 1362004"/>
                  <a:gd name="connsiteY1" fmla="*/ 796834 h 1959429"/>
                  <a:gd name="connsiteX2" fmla="*/ 343101 w 1362004"/>
                  <a:gd name="connsiteY2" fmla="*/ 1959429 h 1959429"/>
                  <a:gd name="connsiteX0" fmla="*/ 1449995 w 1449995"/>
                  <a:gd name="connsiteY0" fmla="*/ 0 h 1959429"/>
                  <a:gd name="connsiteX1" fmla="*/ 11626 w 1449995"/>
                  <a:gd name="connsiteY1" fmla="*/ 1137141 h 1959429"/>
                  <a:gd name="connsiteX2" fmla="*/ 431092 w 1449995"/>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 name="connsiteX0" fmla="*/ 1457984 w 1457984"/>
                  <a:gd name="connsiteY0" fmla="*/ 0 h 1959429"/>
                  <a:gd name="connsiteX1" fmla="*/ 19615 w 1457984"/>
                  <a:gd name="connsiteY1" fmla="*/ 1137141 h 1959429"/>
                  <a:gd name="connsiteX2" fmla="*/ 439081 w 1457984"/>
                  <a:gd name="connsiteY2" fmla="*/ 1959429 h 1959429"/>
                </a:gdLst>
                <a:ahLst/>
                <a:cxnLst>
                  <a:cxn ang="0">
                    <a:pos x="connsiteX0" y="connsiteY0"/>
                  </a:cxn>
                  <a:cxn ang="0">
                    <a:pos x="connsiteX1" y="connsiteY1"/>
                  </a:cxn>
                  <a:cxn ang="0">
                    <a:pos x="connsiteX2" y="connsiteY2"/>
                  </a:cxn>
                </a:cxnLst>
                <a:rect l="l" t="t" r="r" b="b"/>
                <a:pathLst>
                  <a:path w="1457984" h="1959429">
                    <a:moveTo>
                      <a:pt x="1457984" y="0"/>
                    </a:moveTo>
                    <a:cubicBezTo>
                      <a:pt x="870155" y="235131"/>
                      <a:pt x="310617" y="15981"/>
                      <a:pt x="19615" y="1137141"/>
                    </a:cubicBezTo>
                    <a:cubicBezTo>
                      <a:pt x="-48017" y="1490579"/>
                      <a:pt x="51543" y="1801124"/>
                      <a:pt x="439081" y="1959429"/>
                    </a:cubicBezTo>
                  </a:path>
                </a:pathLst>
              </a:custGeom>
              <a:noFill/>
              <a:ln w="6350">
                <a:solidFill>
                  <a:schemeClr val="tx1"/>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sp>
            <p:nvSpPr>
              <p:cNvPr id="24" name="任意多边形 23">
                <a:extLst>
                  <a:ext uri="{FF2B5EF4-FFF2-40B4-BE49-F238E27FC236}">
                    <a16:creationId xmlns:a16="http://schemas.microsoft.com/office/drawing/2014/main" id="{39D43B17-6E3B-47B1-8E4A-4F9FC160B605}"/>
                  </a:ext>
                </a:extLst>
              </p:cNvPr>
              <p:cNvSpPr/>
              <p:nvPr/>
            </p:nvSpPr>
            <p:spPr>
              <a:xfrm>
                <a:off x="8215176" y="3490344"/>
                <a:ext cx="708737" cy="882235"/>
              </a:xfrm>
              <a:custGeom>
                <a:avLst/>
                <a:gdLst>
                  <a:gd name="connsiteX0" fmla="*/ 135128 w 749082"/>
                  <a:gd name="connsiteY0" fmla="*/ 0 h 1162594"/>
                  <a:gd name="connsiteX1" fmla="*/ 43688 w 749082"/>
                  <a:gd name="connsiteY1" fmla="*/ 770709 h 1162594"/>
                  <a:gd name="connsiteX2" fmla="*/ 749082 w 749082"/>
                  <a:gd name="connsiteY2" fmla="*/ 1162594 h 1162594"/>
                </a:gdLst>
                <a:ahLst/>
                <a:cxnLst>
                  <a:cxn ang="0">
                    <a:pos x="connsiteX0" y="connsiteY0"/>
                  </a:cxn>
                  <a:cxn ang="0">
                    <a:pos x="connsiteX1" y="connsiteY1"/>
                  </a:cxn>
                  <a:cxn ang="0">
                    <a:pos x="connsiteX2" y="connsiteY2"/>
                  </a:cxn>
                </a:cxnLst>
                <a:rect l="l" t="t" r="r" b="b"/>
                <a:pathLst>
                  <a:path w="749082" h="1162594">
                    <a:moveTo>
                      <a:pt x="135128" y="0"/>
                    </a:moveTo>
                    <a:cubicBezTo>
                      <a:pt x="38245" y="288471"/>
                      <a:pt x="-58638" y="576943"/>
                      <a:pt x="43688" y="770709"/>
                    </a:cubicBezTo>
                    <a:cubicBezTo>
                      <a:pt x="146014" y="964475"/>
                      <a:pt x="447548" y="1063534"/>
                      <a:pt x="749082" y="1162594"/>
                    </a:cubicBezTo>
                  </a:path>
                </a:pathLst>
              </a:custGeom>
              <a:noFill/>
              <a:ln w="6350">
                <a:solidFill>
                  <a:schemeClr val="tx1"/>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p:cxnSp>
            <p:nvCxnSpPr>
              <p:cNvPr id="25" name="直接连接符 24">
                <a:extLst>
                  <a:ext uri="{FF2B5EF4-FFF2-40B4-BE49-F238E27FC236}">
                    <a16:creationId xmlns:a16="http://schemas.microsoft.com/office/drawing/2014/main" id="{DCC99782-8100-4DD5-970B-10C4F533B425}"/>
                  </a:ext>
                </a:extLst>
              </p:cNvPr>
              <p:cNvCxnSpPr>
                <a:stCxn id="13" idx="4"/>
              </p:cNvCxnSpPr>
              <p:nvPr/>
            </p:nvCxnSpPr>
            <p:spPr>
              <a:xfrm flipH="1">
                <a:off x="7335903" y="3495608"/>
                <a:ext cx="556276" cy="1032538"/>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1326FC0-D014-4EE0-8226-8CB7EB1C09C0}"/>
                  </a:ext>
                </a:extLst>
              </p:cNvPr>
              <p:cNvCxnSpPr>
                <a:stCxn id="17" idx="4"/>
              </p:cNvCxnSpPr>
              <p:nvPr/>
            </p:nvCxnSpPr>
            <p:spPr>
              <a:xfrm>
                <a:off x="9057344" y="3971311"/>
                <a:ext cx="182490" cy="1036431"/>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16628D1-D8A5-4FC3-B02E-9B6658A2592A}"/>
                  </a:ext>
                </a:extLst>
              </p:cNvPr>
              <p:cNvCxnSpPr>
                <a:stCxn id="20" idx="4"/>
                <a:endCxn id="22" idx="7"/>
              </p:cNvCxnSpPr>
              <p:nvPr/>
            </p:nvCxnSpPr>
            <p:spPr>
              <a:xfrm flipH="1">
                <a:off x="7787469" y="2558467"/>
                <a:ext cx="356734" cy="222485"/>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B3C8425-E2B2-4330-AD0E-0A6DE19F0575}"/>
                  </a:ext>
                </a:extLst>
              </p:cNvPr>
              <p:cNvCxnSpPr>
                <a:stCxn id="22" idx="4"/>
                <a:endCxn id="11" idx="7"/>
              </p:cNvCxnSpPr>
              <p:nvPr/>
            </p:nvCxnSpPr>
            <p:spPr>
              <a:xfrm flipH="1">
                <a:off x="7542326" y="3044225"/>
                <a:ext cx="136092" cy="18810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52090C0-3A03-4E15-96D6-E392CE067094}"/>
                  </a:ext>
                </a:extLst>
              </p:cNvPr>
              <p:cNvCxnSpPr>
                <a:stCxn id="22" idx="4"/>
                <a:endCxn id="13" idx="1"/>
              </p:cNvCxnSpPr>
              <p:nvPr/>
            </p:nvCxnSpPr>
            <p:spPr>
              <a:xfrm>
                <a:off x="7678417" y="3044225"/>
                <a:ext cx="104710" cy="18810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3B859C7-24FA-4CDD-98ED-90F69C061F55}"/>
                  </a:ext>
                </a:extLst>
              </p:cNvPr>
              <p:cNvCxnSpPr>
                <a:stCxn id="20" idx="4"/>
                <a:endCxn id="21" idx="1"/>
              </p:cNvCxnSpPr>
              <p:nvPr/>
            </p:nvCxnSpPr>
            <p:spPr>
              <a:xfrm>
                <a:off x="8144202" y="2558467"/>
                <a:ext cx="349960" cy="187130"/>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40E3141-60BF-487D-BE53-D3C48DA78582}"/>
                  </a:ext>
                </a:extLst>
              </p:cNvPr>
              <p:cNvCxnSpPr>
                <a:stCxn id="21" idx="4"/>
                <a:endCxn id="14" idx="7"/>
              </p:cNvCxnSpPr>
              <p:nvPr/>
            </p:nvCxnSpPr>
            <p:spPr>
              <a:xfrm flipH="1">
                <a:off x="8479770" y="3008870"/>
                <a:ext cx="123445" cy="220683"/>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54D312-291D-4F45-8AEB-1728F33E8DF1}"/>
                  </a:ext>
                </a:extLst>
              </p:cNvPr>
              <p:cNvCxnSpPr>
                <a:stCxn id="21" idx="4"/>
                <a:endCxn id="15" idx="1"/>
              </p:cNvCxnSpPr>
              <p:nvPr/>
            </p:nvCxnSpPr>
            <p:spPr>
              <a:xfrm>
                <a:off x="8603215" y="3008870"/>
                <a:ext cx="117357" cy="225424"/>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EA0D810-AA05-4F90-BA16-849E3934176C}"/>
                  </a:ext>
                </a:extLst>
              </p:cNvPr>
              <p:cNvCxnSpPr>
                <a:stCxn id="15" idx="4"/>
                <a:endCxn id="16" idx="7"/>
              </p:cNvCxnSpPr>
              <p:nvPr/>
            </p:nvCxnSpPr>
            <p:spPr>
              <a:xfrm flipH="1">
                <a:off x="8715921" y="3497568"/>
                <a:ext cx="113703" cy="204957"/>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4837F1B-CD77-4B70-8772-4980475FE844}"/>
                  </a:ext>
                </a:extLst>
              </p:cNvPr>
              <p:cNvCxnSpPr>
                <a:stCxn id="15" idx="4"/>
                <a:endCxn id="17" idx="1"/>
              </p:cNvCxnSpPr>
              <p:nvPr/>
            </p:nvCxnSpPr>
            <p:spPr>
              <a:xfrm>
                <a:off x="8829624" y="3497568"/>
                <a:ext cx="118668" cy="210469"/>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E6D2FE4-41A2-45E3-A502-ED470C82A5DE}"/>
                  </a:ext>
                </a:extLst>
              </p:cNvPr>
              <p:cNvCxnSpPr>
                <a:stCxn id="16" idx="4"/>
              </p:cNvCxnSpPr>
              <p:nvPr/>
            </p:nvCxnSpPr>
            <p:spPr>
              <a:xfrm flipH="1">
                <a:off x="8302186" y="3965798"/>
                <a:ext cx="304684" cy="1056545"/>
              </a:xfrm>
              <a:prstGeom prst="line">
                <a:avLst/>
              </a:prstGeom>
              <a:ln w="6350">
                <a:solidFill>
                  <a:schemeClr val="tx1"/>
                </a:solidFill>
                <a:tailEnd type="arrow" w="sm" len="med"/>
              </a:ln>
            </p:spPr>
            <p:style>
              <a:lnRef idx="1">
                <a:schemeClr val="accent1"/>
              </a:lnRef>
              <a:fillRef idx="0">
                <a:schemeClr val="accent1"/>
              </a:fillRef>
              <a:effectRef idx="0">
                <a:schemeClr val="accent1"/>
              </a:effectRef>
              <a:fontRef idx="minor">
                <a:schemeClr val="tx1"/>
              </a:fontRef>
            </p:style>
          </p:cxnSp>
        </p:grpSp>
      </p:grpSp>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lstStyle/>
          <a:p>
            <a:r>
              <a:rPr lang="en-US" altLang="zh-CN" dirty="0">
                <a:solidFill>
                  <a:schemeClr val="tx1"/>
                </a:solidFill>
              </a:rPr>
              <a:t>Local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18</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136" name="组合 135">
            <a:extLst>
              <a:ext uri="{FF2B5EF4-FFF2-40B4-BE49-F238E27FC236}">
                <a16:creationId xmlns:a16="http://schemas.microsoft.com/office/drawing/2014/main" id="{6E985CF0-524A-4354-A5F3-A6A7A71F659B}"/>
              </a:ext>
            </a:extLst>
          </p:cNvPr>
          <p:cNvGrpSpPr/>
          <p:nvPr/>
        </p:nvGrpSpPr>
        <p:grpSpPr>
          <a:xfrm>
            <a:off x="1669468" y="2349694"/>
            <a:ext cx="2358793" cy="2188369"/>
            <a:chOff x="1789788" y="2890003"/>
            <a:chExt cx="2358793" cy="2188369"/>
          </a:xfrm>
        </p:grpSpPr>
        <p:sp>
          <p:nvSpPr>
            <p:cNvPr id="55" name="椭圆 4">
              <a:extLst>
                <a:ext uri="{FF2B5EF4-FFF2-40B4-BE49-F238E27FC236}">
                  <a16:creationId xmlns:a16="http://schemas.microsoft.com/office/drawing/2014/main" id="{ABD99469-08AC-45D0-84BE-E612C2787C08}"/>
                </a:ext>
              </a:extLst>
            </p:cNvPr>
            <p:cNvSpPr/>
            <p:nvPr/>
          </p:nvSpPr>
          <p:spPr>
            <a:xfrm>
              <a:off x="1977129"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
              <a:extLst>
                <a:ext uri="{FF2B5EF4-FFF2-40B4-BE49-F238E27FC236}">
                  <a16:creationId xmlns:a16="http://schemas.microsoft.com/office/drawing/2014/main" id="{DE46E8D9-62FF-4AAD-BC54-C7EDF1F2A973}"/>
                </a:ext>
              </a:extLst>
            </p:cNvPr>
            <p:cNvSpPr/>
            <p:nvPr/>
          </p:nvSpPr>
          <p:spPr>
            <a:xfrm>
              <a:off x="2810567"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6">
              <a:extLst>
                <a:ext uri="{FF2B5EF4-FFF2-40B4-BE49-F238E27FC236}">
                  <a16:creationId xmlns:a16="http://schemas.microsoft.com/office/drawing/2014/main" id="{666DA9E6-01AA-4FBD-8225-D9FE30F66B71}"/>
                </a:ext>
              </a:extLst>
            </p:cNvPr>
            <p:cNvSpPr/>
            <p:nvPr/>
          </p:nvSpPr>
          <p:spPr>
            <a:xfrm>
              <a:off x="3644004" y="326100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7">
              <a:extLst>
                <a:ext uri="{FF2B5EF4-FFF2-40B4-BE49-F238E27FC236}">
                  <a16:creationId xmlns:a16="http://schemas.microsoft.com/office/drawing/2014/main" id="{46645352-2123-4B03-92A1-DD2088F6805C}"/>
                </a:ext>
              </a:extLst>
            </p:cNvPr>
            <p:cNvSpPr/>
            <p:nvPr/>
          </p:nvSpPr>
          <p:spPr>
            <a:xfrm>
              <a:off x="1977129"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8">
              <a:extLst>
                <a:ext uri="{FF2B5EF4-FFF2-40B4-BE49-F238E27FC236}">
                  <a16:creationId xmlns:a16="http://schemas.microsoft.com/office/drawing/2014/main" id="{2AE9F9B6-CB32-4287-AD72-8CC1653704B2}"/>
                </a:ext>
              </a:extLst>
            </p:cNvPr>
            <p:cNvSpPr/>
            <p:nvPr/>
          </p:nvSpPr>
          <p:spPr>
            <a:xfrm>
              <a:off x="2810567"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椭圆 9">
              <a:extLst>
                <a:ext uri="{FF2B5EF4-FFF2-40B4-BE49-F238E27FC236}">
                  <a16:creationId xmlns:a16="http://schemas.microsoft.com/office/drawing/2014/main" id="{1535DC2F-F61E-415D-8889-00A18E98CB77}"/>
                </a:ext>
              </a:extLst>
            </p:cNvPr>
            <p:cNvSpPr/>
            <p:nvPr/>
          </p:nvSpPr>
          <p:spPr>
            <a:xfrm>
              <a:off x="2810567" y="289000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10">
              <a:extLst>
                <a:ext uri="{FF2B5EF4-FFF2-40B4-BE49-F238E27FC236}">
                  <a16:creationId xmlns:a16="http://schemas.microsoft.com/office/drawing/2014/main" id="{12ACA9AF-57B1-4F7B-9D54-697C408C60DF}"/>
                </a:ext>
              </a:extLst>
            </p:cNvPr>
            <p:cNvSpPr/>
            <p:nvPr/>
          </p:nvSpPr>
          <p:spPr>
            <a:xfrm>
              <a:off x="3644004" y="363200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11">
              <a:extLst>
                <a:ext uri="{FF2B5EF4-FFF2-40B4-BE49-F238E27FC236}">
                  <a16:creationId xmlns:a16="http://schemas.microsoft.com/office/drawing/2014/main" id="{EC3EC2D4-59CB-4908-8284-831D81F58882}"/>
                </a:ext>
              </a:extLst>
            </p:cNvPr>
            <p:cNvSpPr/>
            <p:nvPr/>
          </p:nvSpPr>
          <p:spPr>
            <a:xfrm>
              <a:off x="1977129"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椭圆 12">
              <a:extLst>
                <a:ext uri="{FF2B5EF4-FFF2-40B4-BE49-F238E27FC236}">
                  <a16:creationId xmlns:a16="http://schemas.microsoft.com/office/drawing/2014/main" id="{C65D11C6-ED26-438B-B827-CEA38A5A4BD9}"/>
                </a:ext>
              </a:extLst>
            </p:cNvPr>
            <p:cNvSpPr/>
            <p:nvPr/>
          </p:nvSpPr>
          <p:spPr>
            <a:xfrm>
              <a:off x="2810567"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13">
              <a:extLst>
                <a:ext uri="{FF2B5EF4-FFF2-40B4-BE49-F238E27FC236}">
                  <a16:creationId xmlns:a16="http://schemas.microsoft.com/office/drawing/2014/main" id="{83A61A5F-26FF-4EAF-B0DB-A2972FBE2119}"/>
                </a:ext>
              </a:extLst>
            </p:cNvPr>
            <p:cNvSpPr/>
            <p:nvPr/>
          </p:nvSpPr>
          <p:spPr>
            <a:xfrm>
              <a:off x="3644004" y="4002999"/>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椭圆 14">
              <a:extLst>
                <a:ext uri="{FF2B5EF4-FFF2-40B4-BE49-F238E27FC236}">
                  <a16:creationId xmlns:a16="http://schemas.microsoft.com/office/drawing/2014/main" id="{49FD40BA-01FD-428B-94E0-5EAFF7C9752F}"/>
                </a:ext>
              </a:extLst>
            </p:cNvPr>
            <p:cNvSpPr/>
            <p:nvPr/>
          </p:nvSpPr>
          <p:spPr>
            <a:xfrm>
              <a:off x="1977129"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椭圆 15">
              <a:extLst>
                <a:ext uri="{FF2B5EF4-FFF2-40B4-BE49-F238E27FC236}">
                  <a16:creationId xmlns:a16="http://schemas.microsoft.com/office/drawing/2014/main" id="{05792DDE-90CF-4CDC-A264-FCF39AF90CFE}"/>
                </a:ext>
              </a:extLst>
            </p:cNvPr>
            <p:cNvSpPr/>
            <p:nvPr/>
          </p:nvSpPr>
          <p:spPr>
            <a:xfrm>
              <a:off x="2810567"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16">
              <a:extLst>
                <a:ext uri="{FF2B5EF4-FFF2-40B4-BE49-F238E27FC236}">
                  <a16:creationId xmlns:a16="http://schemas.microsoft.com/office/drawing/2014/main" id="{6B8E4E93-A0EC-40C9-A858-9A3CDA054D84}"/>
                </a:ext>
              </a:extLst>
            </p:cNvPr>
            <p:cNvSpPr/>
            <p:nvPr/>
          </p:nvSpPr>
          <p:spPr>
            <a:xfrm>
              <a:off x="3644004" y="437399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17">
              <a:extLst>
                <a:ext uri="{FF2B5EF4-FFF2-40B4-BE49-F238E27FC236}">
                  <a16:creationId xmlns:a16="http://schemas.microsoft.com/office/drawing/2014/main" id="{BA696791-09E2-467E-A387-9FCDF1DE41F9}"/>
                </a:ext>
              </a:extLst>
            </p:cNvPr>
            <p:cNvSpPr/>
            <p:nvPr/>
          </p:nvSpPr>
          <p:spPr>
            <a:xfrm>
              <a:off x="2810566" y="474499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直接连接符 25">
              <a:extLst>
                <a:ext uri="{FF2B5EF4-FFF2-40B4-BE49-F238E27FC236}">
                  <a16:creationId xmlns:a16="http://schemas.microsoft.com/office/drawing/2014/main" id="{1AEFF04D-1FF6-453B-A45E-6214A2C43E13}"/>
                </a:ext>
              </a:extLst>
            </p:cNvPr>
            <p:cNvCxnSpPr>
              <a:cxnSpLocks/>
              <a:endCxn id="55" idx="2"/>
            </p:cNvCxnSpPr>
            <p:nvPr/>
          </p:nvCxnSpPr>
          <p:spPr>
            <a:xfrm>
              <a:off x="1814570" y="3427689"/>
              <a:ext cx="1625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26">
              <a:extLst>
                <a:ext uri="{FF2B5EF4-FFF2-40B4-BE49-F238E27FC236}">
                  <a16:creationId xmlns:a16="http://schemas.microsoft.com/office/drawing/2014/main" id="{D41C4E4D-CA1E-40AD-AA8B-97A6A914EB92}"/>
                </a:ext>
              </a:extLst>
            </p:cNvPr>
            <p:cNvCxnSpPr>
              <a:cxnSpLocks/>
              <a:endCxn id="58" idx="2"/>
            </p:cNvCxnSpPr>
            <p:nvPr/>
          </p:nvCxnSpPr>
          <p:spPr>
            <a:xfrm>
              <a:off x="1789788" y="3798688"/>
              <a:ext cx="1873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29">
              <a:extLst>
                <a:ext uri="{FF2B5EF4-FFF2-40B4-BE49-F238E27FC236}">
                  <a16:creationId xmlns:a16="http://schemas.microsoft.com/office/drawing/2014/main" id="{6E661B89-1246-4F45-A540-46F4E46AB8C0}"/>
                </a:ext>
              </a:extLst>
            </p:cNvPr>
            <p:cNvCxnSpPr>
              <a:cxnSpLocks/>
              <a:endCxn id="62" idx="2"/>
            </p:cNvCxnSpPr>
            <p:nvPr/>
          </p:nvCxnSpPr>
          <p:spPr>
            <a:xfrm>
              <a:off x="1809120" y="4169686"/>
              <a:ext cx="1680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32">
              <a:extLst>
                <a:ext uri="{FF2B5EF4-FFF2-40B4-BE49-F238E27FC236}">
                  <a16:creationId xmlns:a16="http://schemas.microsoft.com/office/drawing/2014/main" id="{EC6AC635-904F-47A0-BD2D-1EB35C4B8D7D}"/>
                </a:ext>
              </a:extLst>
            </p:cNvPr>
            <p:cNvCxnSpPr>
              <a:cxnSpLocks/>
              <a:endCxn id="65" idx="2"/>
            </p:cNvCxnSpPr>
            <p:nvPr/>
          </p:nvCxnSpPr>
          <p:spPr>
            <a:xfrm>
              <a:off x="1829542" y="4540683"/>
              <a:ext cx="147587"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39">
              <a:extLst>
                <a:ext uri="{FF2B5EF4-FFF2-40B4-BE49-F238E27FC236}">
                  <a16:creationId xmlns:a16="http://schemas.microsoft.com/office/drawing/2014/main" id="{64B79DCD-0632-4809-B4D5-486A26D65530}"/>
                </a:ext>
              </a:extLst>
            </p:cNvPr>
            <p:cNvCxnSpPr>
              <a:cxnSpLocks/>
              <a:stCxn id="55" idx="6"/>
              <a:endCxn id="60" idx="2"/>
            </p:cNvCxnSpPr>
            <p:nvPr/>
          </p:nvCxnSpPr>
          <p:spPr>
            <a:xfrm flipV="1">
              <a:off x="2310504" y="305669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42">
              <a:extLst>
                <a:ext uri="{FF2B5EF4-FFF2-40B4-BE49-F238E27FC236}">
                  <a16:creationId xmlns:a16="http://schemas.microsoft.com/office/drawing/2014/main" id="{4A1AD503-B555-4A9A-A71B-CC5C37297810}"/>
                </a:ext>
              </a:extLst>
            </p:cNvPr>
            <p:cNvCxnSpPr>
              <a:cxnSpLocks/>
              <a:stCxn id="60" idx="6"/>
              <a:endCxn id="57" idx="2"/>
            </p:cNvCxnSpPr>
            <p:nvPr/>
          </p:nvCxnSpPr>
          <p:spPr>
            <a:xfrm>
              <a:off x="3143941" y="305669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45">
              <a:extLst>
                <a:ext uri="{FF2B5EF4-FFF2-40B4-BE49-F238E27FC236}">
                  <a16:creationId xmlns:a16="http://schemas.microsoft.com/office/drawing/2014/main" id="{5F5F5CF4-BAB7-4C8B-AA9D-0560BC572EDA}"/>
                </a:ext>
              </a:extLst>
            </p:cNvPr>
            <p:cNvCxnSpPr>
              <a:cxnSpLocks/>
              <a:stCxn id="57" idx="6"/>
            </p:cNvCxnSpPr>
            <p:nvPr/>
          </p:nvCxnSpPr>
          <p:spPr>
            <a:xfrm flipV="1">
              <a:off x="3977378" y="3427689"/>
              <a:ext cx="1693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48">
              <a:extLst>
                <a:ext uri="{FF2B5EF4-FFF2-40B4-BE49-F238E27FC236}">
                  <a16:creationId xmlns:a16="http://schemas.microsoft.com/office/drawing/2014/main" id="{F77707CA-0C79-46B0-B16A-38ABFF74035D}"/>
                </a:ext>
              </a:extLst>
            </p:cNvPr>
            <p:cNvCxnSpPr>
              <a:cxnSpLocks/>
              <a:stCxn id="55" idx="6"/>
              <a:endCxn id="66" idx="2"/>
            </p:cNvCxnSpPr>
            <p:nvPr/>
          </p:nvCxnSpPr>
          <p:spPr>
            <a:xfrm>
              <a:off x="2310504" y="3427689"/>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49">
              <a:extLst>
                <a:ext uri="{FF2B5EF4-FFF2-40B4-BE49-F238E27FC236}">
                  <a16:creationId xmlns:a16="http://schemas.microsoft.com/office/drawing/2014/main" id="{D90744B8-3FFC-4428-9DE8-94CF1B0520E3}"/>
                </a:ext>
              </a:extLst>
            </p:cNvPr>
            <p:cNvCxnSpPr>
              <a:cxnSpLocks/>
              <a:stCxn id="55" idx="6"/>
              <a:endCxn id="63" idx="2"/>
            </p:cNvCxnSpPr>
            <p:nvPr/>
          </p:nvCxnSpPr>
          <p:spPr>
            <a:xfrm>
              <a:off x="2310504" y="3427690"/>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E0132E87-6153-410A-85AA-7C49EE4AB76F}"/>
                </a:ext>
              </a:extLst>
            </p:cNvPr>
            <p:cNvCxnSpPr>
              <a:cxnSpLocks/>
              <a:stCxn id="55" idx="6"/>
              <a:endCxn id="59" idx="2"/>
            </p:cNvCxnSpPr>
            <p:nvPr/>
          </p:nvCxnSpPr>
          <p:spPr>
            <a:xfrm>
              <a:off x="2310504" y="3427690"/>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1">
              <a:extLst>
                <a:ext uri="{FF2B5EF4-FFF2-40B4-BE49-F238E27FC236}">
                  <a16:creationId xmlns:a16="http://schemas.microsoft.com/office/drawing/2014/main" id="{8DC1C6BC-8A9F-4BA5-8B8E-6DF24C90DF5B}"/>
                </a:ext>
              </a:extLst>
            </p:cNvPr>
            <p:cNvCxnSpPr>
              <a:cxnSpLocks/>
              <a:stCxn id="55" idx="6"/>
              <a:endCxn id="56" idx="2"/>
            </p:cNvCxnSpPr>
            <p:nvPr/>
          </p:nvCxnSpPr>
          <p:spPr>
            <a:xfrm>
              <a:off x="2310504" y="3427689"/>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60">
              <a:extLst>
                <a:ext uri="{FF2B5EF4-FFF2-40B4-BE49-F238E27FC236}">
                  <a16:creationId xmlns:a16="http://schemas.microsoft.com/office/drawing/2014/main" id="{3956F8B5-24F7-4DA5-8995-29819355CF00}"/>
                </a:ext>
              </a:extLst>
            </p:cNvPr>
            <p:cNvCxnSpPr>
              <a:cxnSpLocks/>
              <a:stCxn id="55" idx="6"/>
              <a:endCxn id="68" idx="2"/>
            </p:cNvCxnSpPr>
            <p:nvPr/>
          </p:nvCxnSpPr>
          <p:spPr>
            <a:xfrm>
              <a:off x="2310503" y="3427690"/>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61">
              <a:extLst>
                <a:ext uri="{FF2B5EF4-FFF2-40B4-BE49-F238E27FC236}">
                  <a16:creationId xmlns:a16="http://schemas.microsoft.com/office/drawing/2014/main" id="{03524C5D-DF9E-450F-B547-B44A8C2C88FD}"/>
                </a:ext>
              </a:extLst>
            </p:cNvPr>
            <p:cNvCxnSpPr>
              <a:cxnSpLocks/>
              <a:stCxn id="58" idx="6"/>
              <a:endCxn id="60" idx="2"/>
            </p:cNvCxnSpPr>
            <p:nvPr/>
          </p:nvCxnSpPr>
          <p:spPr>
            <a:xfrm flipV="1">
              <a:off x="2310504" y="3056690"/>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62">
              <a:extLst>
                <a:ext uri="{FF2B5EF4-FFF2-40B4-BE49-F238E27FC236}">
                  <a16:creationId xmlns:a16="http://schemas.microsoft.com/office/drawing/2014/main" id="{64971749-A9BE-4FC5-8E83-2AFB3E386C9D}"/>
                </a:ext>
              </a:extLst>
            </p:cNvPr>
            <p:cNvCxnSpPr>
              <a:cxnSpLocks/>
              <a:stCxn id="62" idx="6"/>
              <a:endCxn id="60" idx="2"/>
            </p:cNvCxnSpPr>
            <p:nvPr/>
          </p:nvCxnSpPr>
          <p:spPr>
            <a:xfrm flipV="1">
              <a:off x="2310504" y="3056690"/>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63">
              <a:extLst>
                <a:ext uri="{FF2B5EF4-FFF2-40B4-BE49-F238E27FC236}">
                  <a16:creationId xmlns:a16="http://schemas.microsoft.com/office/drawing/2014/main" id="{4A792599-2016-49D1-BAC9-4105D9E432D9}"/>
                </a:ext>
              </a:extLst>
            </p:cNvPr>
            <p:cNvCxnSpPr>
              <a:cxnSpLocks/>
              <a:stCxn id="65" idx="6"/>
              <a:endCxn id="60" idx="2"/>
            </p:cNvCxnSpPr>
            <p:nvPr/>
          </p:nvCxnSpPr>
          <p:spPr>
            <a:xfrm flipV="1">
              <a:off x="2310504" y="3056691"/>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64">
              <a:extLst>
                <a:ext uri="{FF2B5EF4-FFF2-40B4-BE49-F238E27FC236}">
                  <a16:creationId xmlns:a16="http://schemas.microsoft.com/office/drawing/2014/main" id="{E9AA750E-3BEB-456F-B231-B0DD2518EEAF}"/>
                </a:ext>
              </a:extLst>
            </p:cNvPr>
            <p:cNvCxnSpPr>
              <a:cxnSpLocks/>
              <a:stCxn id="58" idx="6"/>
              <a:endCxn id="56" idx="2"/>
            </p:cNvCxnSpPr>
            <p:nvPr/>
          </p:nvCxnSpPr>
          <p:spPr>
            <a:xfrm flipV="1">
              <a:off x="2310504" y="3427690"/>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75">
              <a:extLst>
                <a:ext uri="{FF2B5EF4-FFF2-40B4-BE49-F238E27FC236}">
                  <a16:creationId xmlns:a16="http://schemas.microsoft.com/office/drawing/2014/main" id="{8A8744BF-4AC7-41ED-9502-4A1881C2FD88}"/>
                </a:ext>
              </a:extLst>
            </p:cNvPr>
            <p:cNvCxnSpPr>
              <a:cxnSpLocks/>
              <a:stCxn id="58" idx="6"/>
              <a:endCxn id="59" idx="2"/>
            </p:cNvCxnSpPr>
            <p:nvPr/>
          </p:nvCxnSpPr>
          <p:spPr>
            <a:xfrm>
              <a:off x="2310504" y="3798688"/>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76">
              <a:extLst>
                <a:ext uri="{FF2B5EF4-FFF2-40B4-BE49-F238E27FC236}">
                  <a16:creationId xmlns:a16="http://schemas.microsoft.com/office/drawing/2014/main" id="{A53EC951-D52F-4387-BA3A-18F3B56B0015}"/>
                </a:ext>
              </a:extLst>
            </p:cNvPr>
            <p:cNvCxnSpPr>
              <a:cxnSpLocks/>
              <a:stCxn id="58" idx="6"/>
              <a:endCxn id="63" idx="2"/>
            </p:cNvCxnSpPr>
            <p:nvPr/>
          </p:nvCxnSpPr>
          <p:spPr>
            <a:xfrm>
              <a:off x="2310504" y="3798688"/>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77">
              <a:extLst>
                <a:ext uri="{FF2B5EF4-FFF2-40B4-BE49-F238E27FC236}">
                  <a16:creationId xmlns:a16="http://schemas.microsoft.com/office/drawing/2014/main" id="{9A7F620C-D648-4C2F-93B1-BE584C3FA640}"/>
                </a:ext>
              </a:extLst>
            </p:cNvPr>
            <p:cNvCxnSpPr>
              <a:cxnSpLocks/>
              <a:stCxn id="58" idx="6"/>
              <a:endCxn id="66" idx="2"/>
            </p:cNvCxnSpPr>
            <p:nvPr/>
          </p:nvCxnSpPr>
          <p:spPr>
            <a:xfrm>
              <a:off x="2310504" y="379868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78">
              <a:extLst>
                <a:ext uri="{FF2B5EF4-FFF2-40B4-BE49-F238E27FC236}">
                  <a16:creationId xmlns:a16="http://schemas.microsoft.com/office/drawing/2014/main" id="{C9AB152C-1144-4DAD-B0D9-A6B79D2FC606}"/>
                </a:ext>
              </a:extLst>
            </p:cNvPr>
            <p:cNvCxnSpPr>
              <a:cxnSpLocks/>
              <a:stCxn id="58" idx="6"/>
              <a:endCxn id="68" idx="2"/>
            </p:cNvCxnSpPr>
            <p:nvPr/>
          </p:nvCxnSpPr>
          <p:spPr>
            <a:xfrm>
              <a:off x="2310503" y="379868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79">
              <a:extLst>
                <a:ext uri="{FF2B5EF4-FFF2-40B4-BE49-F238E27FC236}">
                  <a16:creationId xmlns:a16="http://schemas.microsoft.com/office/drawing/2014/main" id="{01DF5CC7-7785-422F-B47B-EFE566D65E0A}"/>
                </a:ext>
              </a:extLst>
            </p:cNvPr>
            <p:cNvCxnSpPr>
              <a:cxnSpLocks/>
              <a:stCxn id="62" idx="6"/>
              <a:endCxn id="56" idx="2"/>
            </p:cNvCxnSpPr>
            <p:nvPr/>
          </p:nvCxnSpPr>
          <p:spPr>
            <a:xfrm flipV="1">
              <a:off x="2310504" y="3427690"/>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80">
              <a:extLst>
                <a:ext uri="{FF2B5EF4-FFF2-40B4-BE49-F238E27FC236}">
                  <a16:creationId xmlns:a16="http://schemas.microsoft.com/office/drawing/2014/main" id="{113C1207-A966-42C4-B2E8-3376A94D487A}"/>
                </a:ext>
              </a:extLst>
            </p:cNvPr>
            <p:cNvCxnSpPr>
              <a:cxnSpLocks/>
              <a:stCxn id="62" idx="6"/>
              <a:endCxn id="59" idx="2"/>
            </p:cNvCxnSpPr>
            <p:nvPr/>
          </p:nvCxnSpPr>
          <p:spPr>
            <a:xfrm flipV="1">
              <a:off x="2310504" y="3798688"/>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3">
              <a:extLst>
                <a:ext uri="{FF2B5EF4-FFF2-40B4-BE49-F238E27FC236}">
                  <a16:creationId xmlns:a16="http://schemas.microsoft.com/office/drawing/2014/main" id="{319C1ADA-3742-42F2-A069-B204DEF3D920}"/>
                </a:ext>
              </a:extLst>
            </p:cNvPr>
            <p:cNvCxnSpPr>
              <a:cxnSpLocks/>
              <a:stCxn id="62" idx="6"/>
              <a:endCxn id="63" idx="2"/>
            </p:cNvCxnSpPr>
            <p:nvPr/>
          </p:nvCxnSpPr>
          <p:spPr>
            <a:xfrm>
              <a:off x="2310504" y="4169686"/>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4">
              <a:extLst>
                <a:ext uri="{FF2B5EF4-FFF2-40B4-BE49-F238E27FC236}">
                  <a16:creationId xmlns:a16="http://schemas.microsoft.com/office/drawing/2014/main" id="{194E9BE3-A6E2-44FD-A4D6-AD70355E4910}"/>
                </a:ext>
              </a:extLst>
            </p:cNvPr>
            <p:cNvCxnSpPr>
              <a:cxnSpLocks/>
              <a:stCxn id="62" idx="6"/>
              <a:endCxn id="66" idx="2"/>
            </p:cNvCxnSpPr>
            <p:nvPr/>
          </p:nvCxnSpPr>
          <p:spPr>
            <a:xfrm>
              <a:off x="2310504" y="4169687"/>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95">
              <a:extLst>
                <a:ext uri="{FF2B5EF4-FFF2-40B4-BE49-F238E27FC236}">
                  <a16:creationId xmlns:a16="http://schemas.microsoft.com/office/drawing/2014/main" id="{183C65E1-0D93-4930-A31F-B3C5D7DF67B4}"/>
                </a:ext>
              </a:extLst>
            </p:cNvPr>
            <p:cNvCxnSpPr>
              <a:cxnSpLocks/>
              <a:stCxn id="62" idx="6"/>
              <a:endCxn id="68" idx="2"/>
            </p:cNvCxnSpPr>
            <p:nvPr/>
          </p:nvCxnSpPr>
          <p:spPr>
            <a:xfrm>
              <a:off x="2310503" y="4169686"/>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96">
              <a:extLst>
                <a:ext uri="{FF2B5EF4-FFF2-40B4-BE49-F238E27FC236}">
                  <a16:creationId xmlns:a16="http://schemas.microsoft.com/office/drawing/2014/main" id="{76AFF0D3-3AB4-4DB8-96CC-7D0C84A6FB95}"/>
                </a:ext>
              </a:extLst>
            </p:cNvPr>
            <p:cNvCxnSpPr>
              <a:cxnSpLocks/>
              <a:stCxn id="65" idx="6"/>
              <a:endCxn id="56" idx="2"/>
            </p:cNvCxnSpPr>
            <p:nvPr/>
          </p:nvCxnSpPr>
          <p:spPr>
            <a:xfrm flipV="1">
              <a:off x="2310504" y="3427689"/>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97">
              <a:extLst>
                <a:ext uri="{FF2B5EF4-FFF2-40B4-BE49-F238E27FC236}">
                  <a16:creationId xmlns:a16="http://schemas.microsoft.com/office/drawing/2014/main" id="{00370C58-9F31-4A6D-AA00-9A8B7AE2BE23}"/>
                </a:ext>
              </a:extLst>
            </p:cNvPr>
            <p:cNvCxnSpPr>
              <a:cxnSpLocks/>
              <a:stCxn id="65" idx="6"/>
              <a:endCxn id="59" idx="2"/>
            </p:cNvCxnSpPr>
            <p:nvPr/>
          </p:nvCxnSpPr>
          <p:spPr>
            <a:xfrm flipV="1">
              <a:off x="2310504" y="379868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8">
              <a:extLst>
                <a:ext uri="{FF2B5EF4-FFF2-40B4-BE49-F238E27FC236}">
                  <a16:creationId xmlns:a16="http://schemas.microsoft.com/office/drawing/2014/main" id="{0DB2E764-0D11-4F8F-B75B-E351F0DF55C5}"/>
                </a:ext>
              </a:extLst>
            </p:cNvPr>
            <p:cNvCxnSpPr>
              <a:cxnSpLocks/>
              <a:stCxn id="65" idx="6"/>
              <a:endCxn id="63" idx="2"/>
            </p:cNvCxnSpPr>
            <p:nvPr/>
          </p:nvCxnSpPr>
          <p:spPr>
            <a:xfrm flipV="1">
              <a:off x="2310504" y="4169687"/>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9">
              <a:extLst>
                <a:ext uri="{FF2B5EF4-FFF2-40B4-BE49-F238E27FC236}">
                  <a16:creationId xmlns:a16="http://schemas.microsoft.com/office/drawing/2014/main" id="{7D958BB3-DE02-47B3-8223-1057E09CCA69}"/>
                </a:ext>
              </a:extLst>
            </p:cNvPr>
            <p:cNvCxnSpPr>
              <a:cxnSpLocks/>
              <a:stCxn id="65" idx="6"/>
              <a:endCxn id="66" idx="2"/>
            </p:cNvCxnSpPr>
            <p:nvPr/>
          </p:nvCxnSpPr>
          <p:spPr>
            <a:xfrm>
              <a:off x="2310504" y="4540685"/>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10">
              <a:extLst>
                <a:ext uri="{FF2B5EF4-FFF2-40B4-BE49-F238E27FC236}">
                  <a16:creationId xmlns:a16="http://schemas.microsoft.com/office/drawing/2014/main" id="{377A584C-803A-49E9-A33A-6442B79987D2}"/>
                </a:ext>
              </a:extLst>
            </p:cNvPr>
            <p:cNvCxnSpPr>
              <a:cxnSpLocks/>
              <a:stCxn id="65" idx="6"/>
              <a:endCxn id="68" idx="2"/>
            </p:cNvCxnSpPr>
            <p:nvPr/>
          </p:nvCxnSpPr>
          <p:spPr>
            <a:xfrm>
              <a:off x="2310503" y="454068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11">
              <a:extLst>
                <a:ext uri="{FF2B5EF4-FFF2-40B4-BE49-F238E27FC236}">
                  <a16:creationId xmlns:a16="http://schemas.microsoft.com/office/drawing/2014/main" id="{A4564D44-C51E-4593-9CCA-9C476D5B9405}"/>
                </a:ext>
              </a:extLst>
            </p:cNvPr>
            <p:cNvCxnSpPr>
              <a:cxnSpLocks/>
              <a:stCxn id="60" idx="6"/>
              <a:endCxn id="61" idx="2"/>
            </p:cNvCxnSpPr>
            <p:nvPr/>
          </p:nvCxnSpPr>
          <p:spPr>
            <a:xfrm>
              <a:off x="3143941" y="3056690"/>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20">
              <a:extLst>
                <a:ext uri="{FF2B5EF4-FFF2-40B4-BE49-F238E27FC236}">
                  <a16:creationId xmlns:a16="http://schemas.microsoft.com/office/drawing/2014/main" id="{E96A96BB-9F83-4F6A-A5F8-ED3EE94AEC5A}"/>
                </a:ext>
              </a:extLst>
            </p:cNvPr>
            <p:cNvCxnSpPr>
              <a:cxnSpLocks/>
              <a:stCxn id="60" idx="6"/>
              <a:endCxn id="64" idx="2"/>
            </p:cNvCxnSpPr>
            <p:nvPr/>
          </p:nvCxnSpPr>
          <p:spPr>
            <a:xfrm>
              <a:off x="3143941" y="3056690"/>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21">
              <a:extLst>
                <a:ext uri="{FF2B5EF4-FFF2-40B4-BE49-F238E27FC236}">
                  <a16:creationId xmlns:a16="http://schemas.microsoft.com/office/drawing/2014/main" id="{DDC18587-B080-45F8-988E-49595E892AFB}"/>
                </a:ext>
              </a:extLst>
            </p:cNvPr>
            <p:cNvCxnSpPr>
              <a:cxnSpLocks/>
              <a:stCxn id="60" idx="6"/>
              <a:endCxn id="67" idx="2"/>
            </p:cNvCxnSpPr>
            <p:nvPr/>
          </p:nvCxnSpPr>
          <p:spPr>
            <a:xfrm>
              <a:off x="3143941" y="3056691"/>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22">
              <a:extLst>
                <a:ext uri="{FF2B5EF4-FFF2-40B4-BE49-F238E27FC236}">
                  <a16:creationId xmlns:a16="http://schemas.microsoft.com/office/drawing/2014/main" id="{0B4092C1-EB39-4A14-9F16-EF1ADFCE9F5A}"/>
                </a:ext>
              </a:extLst>
            </p:cNvPr>
            <p:cNvCxnSpPr>
              <a:cxnSpLocks/>
              <a:stCxn id="56" idx="6"/>
              <a:endCxn id="57" idx="2"/>
            </p:cNvCxnSpPr>
            <p:nvPr/>
          </p:nvCxnSpPr>
          <p:spPr>
            <a:xfrm>
              <a:off x="3143941" y="3427689"/>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23">
              <a:extLst>
                <a:ext uri="{FF2B5EF4-FFF2-40B4-BE49-F238E27FC236}">
                  <a16:creationId xmlns:a16="http://schemas.microsoft.com/office/drawing/2014/main" id="{20344F66-974E-4717-95B4-2FD6FF87065F}"/>
                </a:ext>
              </a:extLst>
            </p:cNvPr>
            <p:cNvCxnSpPr>
              <a:cxnSpLocks/>
              <a:stCxn id="59" idx="6"/>
              <a:endCxn id="61" idx="2"/>
            </p:cNvCxnSpPr>
            <p:nvPr/>
          </p:nvCxnSpPr>
          <p:spPr>
            <a:xfrm>
              <a:off x="3143941" y="3798688"/>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24">
              <a:extLst>
                <a:ext uri="{FF2B5EF4-FFF2-40B4-BE49-F238E27FC236}">
                  <a16:creationId xmlns:a16="http://schemas.microsoft.com/office/drawing/2014/main" id="{DDA6F07A-5C97-4EE9-9354-E2E5BBA42A0E}"/>
                </a:ext>
              </a:extLst>
            </p:cNvPr>
            <p:cNvCxnSpPr>
              <a:cxnSpLocks/>
              <a:stCxn id="59" idx="6"/>
              <a:endCxn id="64" idx="2"/>
            </p:cNvCxnSpPr>
            <p:nvPr/>
          </p:nvCxnSpPr>
          <p:spPr>
            <a:xfrm>
              <a:off x="3143941" y="3798688"/>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31">
              <a:extLst>
                <a:ext uri="{FF2B5EF4-FFF2-40B4-BE49-F238E27FC236}">
                  <a16:creationId xmlns:a16="http://schemas.microsoft.com/office/drawing/2014/main" id="{E7AF36B7-FD7F-4841-83F9-1D9D151D3BA0}"/>
                </a:ext>
              </a:extLst>
            </p:cNvPr>
            <p:cNvCxnSpPr>
              <a:cxnSpLocks/>
              <a:stCxn id="56" idx="6"/>
              <a:endCxn id="61" idx="2"/>
            </p:cNvCxnSpPr>
            <p:nvPr/>
          </p:nvCxnSpPr>
          <p:spPr>
            <a:xfrm>
              <a:off x="3143941" y="342769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32">
              <a:extLst>
                <a:ext uri="{FF2B5EF4-FFF2-40B4-BE49-F238E27FC236}">
                  <a16:creationId xmlns:a16="http://schemas.microsoft.com/office/drawing/2014/main" id="{E51C9001-3E9F-4261-86CB-220E4DDEE786}"/>
                </a:ext>
              </a:extLst>
            </p:cNvPr>
            <p:cNvCxnSpPr>
              <a:cxnSpLocks/>
              <a:stCxn id="56" idx="6"/>
              <a:endCxn id="64" idx="2"/>
            </p:cNvCxnSpPr>
            <p:nvPr/>
          </p:nvCxnSpPr>
          <p:spPr>
            <a:xfrm>
              <a:off x="3143941" y="3427690"/>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33">
              <a:extLst>
                <a:ext uri="{FF2B5EF4-FFF2-40B4-BE49-F238E27FC236}">
                  <a16:creationId xmlns:a16="http://schemas.microsoft.com/office/drawing/2014/main" id="{1C7B51C2-ADB3-47CC-B536-2417C05E168D}"/>
                </a:ext>
              </a:extLst>
            </p:cNvPr>
            <p:cNvCxnSpPr>
              <a:cxnSpLocks/>
              <a:stCxn id="56" idx="6"/>
              <a:endCxn id="67" idx="2"/>
            </p:cNvCxnSpPr>
            <p:nvPr/>
          </p:nvCxnSpPr>
          <p:spPr>
            <a:xfrm>
              <a:off x="3143941" y="342768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34">
              <a:extLst>
                <a:ext uri="{FF2B5EF4-FFF2-40B4-BE49-F238E27FC236}">
                  <a16:creationId xmlns:a16="http://schemas.microsoft.com/office/drawing/2014/main" id="{41CC58D1-8E07-4E2D-B6EB-280AF73EE57E}"/>
                </a:ext>
              </a:extLst>
            </p:cNvPr>
            <p:cNvCxnSpPr>
              <a:cxnSpLocks/>
              <a:stCxn id="59" idx="6"/>
              <a:endCxn id="57" idx="2"/>
            </p:cNvCxnSpPr>
            <p:nvPr/>
          </p:nvCxnSpPr>
          <p:spPr>
            <a:xfrm flipV="1">
              <a:off x="3143941" y="342769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47">
              <a:extLst>
                <a:ext uri="{FF2B5EF4-FFF2-40B4-BE49-F238E27FC236}">
                  <a16:creationId xmlns:a16="http://schemas.microsoft.com/office/drawing/2014/main" id="{2690F10E-1BA3-4706-A7DD-F2B0A6CC3268}"/>
                </a:ext>
              </a:extLst>
            </p:cNvPr>
            <p:cNvCxnSpPr>
              <a:cxnSpLocks/>
              <a:stCxn id="63" idx="6"/>
              <a:endCxn id="57" idx="2"/>
            </p:cNvCxnSpPr>
            <p:nvPr/>
          </p:nvCxnSpPr>
          <p:spPr>
            <a:xfrm flipV="1">
              <a:off x="3143941" y="3427690"/>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48">
              <a:extLst>
                <a:ext uri="{FF2B5EF4-FFF2-40B4-BE49-F238E27FC236}">
                  <a16:creationId xmlns:a16="http://schemas.microsoft.com/office/drawing/2014/main" id="{B615B213-B2D4-46B9-9ECE-0B5933602CF5}"/>
                </a:ext>
              </a:extLst>
            </p:cNvPr>
            <p:cNvCxnSpPr>
              <a:cxnSpLocks/>
              <a:stCxn id="63" idx="6"/>
              <a:endCxn id="61" idx="2"/>
            </p:cNvCxnSpPr>
            <p:nvPr/>
          </p:nvCxnSpPr>
          <p:spPr>
            <a:xfrm flipV="1">
              <a:off x="3143941" y="3798688"/>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49">
              <a:extLst>
                <a:ext uri="{FF2B5EF4-FFF2-40B4-BE49-F238E27FC236}">
                  <a16:creationId xmlns:a16="http://schemas.microsoft.com/office/drawing/2014/main" id="{AF071955-7C3A-4A8F-8453-3D3699CE8C39}"/>
                </a:ext>
              </a:extLst>
            </p:cNvPr>
            <p:cNvCxnSpPr>
              <a:cxnSpLocks/>
              <a:stCxn id="63" idx="6"/>
              <a:endCxn id="64" idx="2"/>
            </p:cNvCxnSpPr>
            <p:nvPr/>
          </p:nvCxnSpPr>
          <p:spPr>
            <a:xfrm>
              <a:off x="3143941" y="4169686"/>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50">
              <a:extLst>
                <a:ext uri="{FF2B5EF4-FFF2-40B4-BE49-F238E27FC236}">
                  <a16:creationId xmlns:a16="http://schemas.microsoft.com/office/drawing/2014/main" id="{74EC1D62-1B8A-4AE4-8859-9A0F9F7E401A}"/>
                </a:ext>
              </a:extLst>
            </p:cNvPr>
            <p:cNvCxnSpPr>
              <a:cxnSpLocks/>
              <a:stCxn id="63" idx="6"/>
              <a:endCxn id="67" idx="2"/>
            </p:cNvCxnSpPr>
            <p:nvPr/>
          </p:nvCxnSpPr>
          <p:spPr>
            <a:xfrm>
              <a:off x="3143941" y="4169687"/>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59">
              <a:extLst>
                <a:ext uri="{FF2B5EF4-FFF2-40B4-BE49-F238E27FC236}">
                  <a16:creationId xmlns:a16="http://schemas.microsoft.com/office/drawing/2014/main" id="{7592CA44-D044-4011-A7EB-670474CB924C}"/>
                </a:ext>
              </a:extLst>
            </p:cNvPr>
            <p:cNvCxnSpPr>
              <a:cxnSpLocks/>
              <a:stCxn id="67" idx="2"/>
              <a:endCxn id="59" idx="6"/>
            </p:cNvCxnSpPr>
            <p:nvPr/>
          </p:nvCxnSpPr>
          <p:spPr>
            <a:xfrm flipH="1" flipV="1">
              <a:off x="3143941" y="379868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62">
              <a:extLst>
                <a:ext uri="{FF2B5EF4-FFF2-40B4-BE49-F238E27FC236}">
                  <a16:creationId xmlns:a16="http://schemas.microsoft.com/office/drawing/2014/main" id="{2D4E0BE8-AD62-4831-A9C4-4EF84FDA7A14}"/>
                </a:ext>
              </a:extLst>
            </p:cNvPr>
            <p:cNvCxnSpPr>
              <a:cxnSpLocks/>
              <a:stCxn id="66" idx="6"/>
              <a:endCxn id="57" idx="2"/>
            </p:cNvCxnSpPr>
            <p:nvPr/>
          </p:nvCxnSpPr>
          <p:spPr>
            <a:xfrm flipV="1">
              <a:off x="3143941" y="342768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65">
              <a:extLst>
                <a:ext uri="{FF2B5EF4-FFF2-40B4-BE49-F238E27FC236}">
                  <a16:creationId xmlns:a16="http://schemas.microsoft.com/office/drawing/2014/main" id="{C8C45BC4-3C48-4A54-9A8C-FEE4667778AB}"/>
                </a:ext>
              </a:extLst>
            </p:cNvPr>
            <p:cNvCxnSpPr>
              <a:cxnSpLocks/>
              <a:stCxn id="68" idx="6"/>
              <a:endCxn id="57" idx="2"/>
            </p:cNvCxnSpPr>
            <p:nvPr/>
          </p:nvCxnSpPr>
          <p:spPr>
            <a:xfrm flipV="1">
              <a:off x="3143941" y="3427690"/>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68">
              <a:extLst>
                <a:ext uri="{FF2B5EF4-FFF2-40B4-BE49-F238E27FC236}">
                  <a16:creationId xmlns:a16="http://schemas.microsoft.com/office/drawing/2014/main" id="{037F4033-A0FD-4B58-8E85-AAC31E4A8F3B}"/>
                </a:ext>
              </a:extLst>
            </p:cNvPr>
            <p:cNvCxnSpPr>
              <a:cxnSpLocks/>
              <a:stCxn id="66" idx="6"/>
              <a:endCxn id="61" idx="2"/>
            </p:cNvCxnSpPr>
            <p:nvPr/>
          </p:nvCxnSpPr>
          <p:spPr>
            <a:xfrm flipV="1">
              <a:off x="3143941" y="379868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71">
              <a:extLst>
                <a:ext uri="{FF2B5EF4-FFF2-40B4-BE49-F238E27FC236}">
                  <a16:creationId xmlns:a16="http://schemas.microsoft.com/office/drawing/2014/main" id="{0AEEE83F-098B-469A-BD2D-3D324627E60B}"/>
                </a:ext>
              </a:extLst>
            </p:cNvPr>
            <p:cNvCxnSpPr>
              <a:cxnSpLocks/>
              <a:stCxn id="68" idx="6"/>
              <a:endCxn id="64" idx="2"/>
            </p:cNvCxnSpPr>
            <p:nvPr/>
          </p:nvCxnSpPr>
          <p:spPr>
            <a:xfrm flipV="1">
              <a:off x="3143941" y="4169686"/>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74">
              <a:extLst>
                <a:ext uri="{FF2B5EF4-FFF2-40B4-BE49-F238E27FC236}">
                  <a16:creationId xmlns:a16="http://schemas.microsoft.com/office/drawing/2014/main" id="{E693ADA1-7158-448B-9847-4BE8BB580E46}"/>
                </a:ext>
              </a:extLst>
            </p:cNvPr>
            <p:cNvCxnSpPr>
              <a:cxnSpLocks/>
              <a:stCxn id="68" idx="6"/>
              <a:endCxn id="61" idx="2"/>
            </p:cNvCxnSpPr>
            <p:nvPr/>
          </p:nvCxnSpPr>
          <p:spPr>
            <a:xfrm flipV="1">
              <a:off x="3143941" y="3798688"/>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77">
              <a:extLst>
                <a:ext uri="{FF2B5EF4-FFF2-40B4-BE49-F238E27FC236}">
                  <a16:creationId xmlns:a16="http://schemas.microsoft.com/office/drawing/2014/main" id="{E7EE5E1B-4251-4137-967C-A4B7B329F0B3}"/>
                </a:ext>
              </a:extLst>
            </p:cNvPr>
            <p:cNvCxnSpPr>
              <a:cxnSpLocks/>
              <a:stCxn id="66" idx="6"/>
              <a:endCxn id="64" idx="2"/>
            </p:cNvCxnSpPr>
            <p:nvPr/>
          </p:nvCxnSpPr>
          <p:spPr>
            <a:xfrm flipV="1">
              <a:off x="3143941" y="4169687"/>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80">
              <a:extLst>
                <a:ext uri="{FF2B5EF4-FFF2-40B4-BE49-F238E27FC236}">
                  <a16:creationId xmlns:a16="http://schemas.microsoft.com/office/drawing/2014/main" id="{F7F4880D-CFC7-4E3F-9F51-A2276F5186F5}"/>
                </a:ext>
              </a:extLst>
            </p:cNvPr>
            <p:cNvCxnSpPr>
              <a:cxnSpLocks/>
              <a:stCxn id="66" idx="6"/>
              <a:endCxn id="67" idx="2"/>
            </p:cNvCxnSpPr>
            <p:nvPr/>
          </p:nvCxnSpPr>
          <p:spPr>
            <a:xfrm>
              <a:off x="3143941" y="4540685"/>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83">
              <a:extLst>
                <a:ext uri="{FF2B5EF4-FFF2-40B4-BE49-F238E27FC236}">
                  <a16:creationId xmlns:a16="http://schemas.microsoft.com/office/drawing/2014/main" id="{AB02C6F9-738D-499D-940A-CD20FA0279E0}"/>
                </a:ext>
              </a:extLst>
            </p:cNvPr>
            <p:cNvCxnSpPr>
              <a:cxnSpLocks/>
              <a:stCxn id="68" idx="6"/>
              <a:endCxn id="67" idx="2"/>
            </p:cNvCxnSpPr>
            <p:nvPr/>
          </p:nvCxnSpPr>
          <p:spPr>
            <a:xfrm flipV="1">
              <a:off x="3143941" y="454068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86">
              <a:extLst>
                <a:ext uri="{FF2B5EF4-FFF2-40B4-BE49-F238E27FC236}">
                  <a16:creationId xmlns:a16="http://schemas.microsoft.com/office/drawing/2014/main" id="{6211AB41-FFB3-491A-AAF3-B8CDF2E1BD7B}"/>
                </a:ext>
              </a:extLst>
            </p:cNvPr>
            <p:cNvCxnSpPr>
              <a:cxnSpLocks/>
              <a:stCxn id="61" idx="6"/>
            </p:cNvCxnSpPr>
            <p:nvPr/>
          </p:nvCxnSpPr>
          <p:spPr>
            <a:xfrm flipV="1">
              <a:off x="3977379" y="3798688"/>
              <a:ext cx="1693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87">
              <a:extLst>
                <a:ext uri="{FF2B5EF4-FFF2-40B4-BE49-F238E27FC236}">
                  <a16:creationId xmlns:a16="http://schemas.microsoft.com/office/drawing/2014/main" id="{6AD963D4-9E62-40DE-91C9-49F7B6EDD64D}"/>
                </a:ext>
              </a:extLst>
            </p:cNvPr>
            <p:cNvCxnSpPr>
              <a:cxnSpLocks/>
              <a:stCxn id="64" idx="6"/>
            </p:cNvCxnSpPr>
            <p:nvPr/>
          </p:nvCxnSpPr>
          <p:spPr>
            <a:xfrm>
              <a:off x="3977379" y="4169687"/>
              <a:ext cx="1687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88">
              <a:extLst>
                <a:ext uri="{FF2B5EF4-FFF2-40B4-BE49-F238E27FC236}">
                  <a16:creationId xmlns:a16="http://schemas.microsoft.com/office/drawing/2014/main" id="{06C2CFC8-AACF-4D17-A9E9-AD9B0B0F7ED1}"/>
                </a:ext>
              </a:extLst>
            </p:cNvPr>
            <p:cNvCxnSpPr>
              <a:cxnSpLocks/>
              <a:stCxn id="67" idx="6"/>
            </p:cNvCxnSpPr>
            <p:nvPr/>
          </p:nvCxnSpPr>
          <p:spPr>
            <a:xfrm flipV="1">
              <a:off x="3977379" y="4540685"/>
              <a:ext cx="17120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文本框 140">
            <a:extLst>
              <a:ext uri="{FF2B5EF4-FFF2-40B4-BE49-F238E27FC236}">
                <a16:creationId xmlns:a16="http://schemas.microsoft.com/office/drawing/2014/main" id="{2F273597-20EA-4430-90B9-C227E32CD61A}"/>
              </a:ext>
            </a:extLst>
          </p:cNvPr>
          <p:cNvSpPr txBox="1"/>
          <p:nvPr/>
        </p:nvSpPr>
        <p:spPr>
          <a:xfrm>
            <a:off x="4416498" y="2750125"/>
            <a:ext cx="2236507" cy="954107"/>
          </a:xfrm>
          <a:prstGeom prst="rect">
            <a:avLst/>
          </a:prstGeom>
          <a:noFill/>
        </p:spPr>
        <p:txBody>
          <a:bodyPr wrap="square" rtlCol="0">
            <a:spAutoFit/>
          </a:bodyPr>
          <a:lstStyle/>
          <a:p>
            <a:pPr algn="ctr"/>
            <a:r>
              <a:rPr lang="en-US" altLang="zh-CN" sz="2800" dirty="0">
                <a:latin typeface="Bahnschrift Light SemiCondensed" panose="020B0502040204020203" pitchFamily="34" charset="0"/>
              </a:rPr>
              <a:t>Policies in local systems</a:t>
            </a:r>
            <a:endParaRPr lang="zh-CN" altLang="en-US" sz="2800" dirty="0">
              <a:latin typeface="Bahnschrift Light SemiCondensed" panose="020B0502040204020203" pitchFamily="34" charset="0"/>
            </a:endParaRPr>
          </a:p>
        </p:txBody>
      </p:sp>
      <p:sp>
        <p:nvSpPr>
          <p:cNvPr id="142" name="文本框 141">
            <a:extLst>
              <a:ext uri="{FF2B5EF4-FFF2-40B4-BE49-F238E27FC236}">
                <a16:creationId xmlns:a16="http://schemas.microsoft.com/office/drawing/2014/main" id="{8F4A7264-DFED-45A3-94EA-410CCE238878}"/>
              </a:ext>
            </a:extLst>
          </p:cNvPr>
          <p:cNvSpPr txBox="1"/>
          <p:nvPr/>
        </p:nvSpPr>
        <p:spPr>
          <a:xfrm>
            <a:off x="7220229" y="2811680"/>
            <a:ext cx="1518364" cy="830997"/>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rule-based</a:t>
            </a:r>
          </a:p>
          <a:p>
            <a:pPr algn="ctr"/>
            <a:r>
              <a:rPr lang="en-US" altLang="zh-CN" sz="2400" dirty="0">
                <a:latin typeface="Bahnschrift Light SemiCondensed" panose="020B0502040204020203" pitchFamily="34" charset="0"/>
              </a:rPr>
              <a:t>simple</a:t>
            </a:r>
            <a:endParaRPr lang="zh-CN" altLang="en-US" sz="2400" dirty="0">
              <a:latin typeface="Bahnschrift Light SemiCondensed" panose="020B0502040204020203" pitchFamily="34" charset="0"/>
            </a:endParaRPr>
          </a:p>
        </p:txBody>
      </p:sp>
      <p:sp>
        <p:nvSpPr>
          <p:cNvPr id="143" name="文本框 142">
            <a:extLst>
              <a:ext uri="{FF2B5EF4-FFF2-40B4-BE49-F238E27FC236}">
                <a16:creationId xmlns:a16="http://schemas.microsoft.com/office/drawing/2014/main" id="{9CEF71CE-82EC-4166-AE98-C6356CF18950}"/>
              </a:ext>
            </a:extLst>
          </p:cNvPr>
          <p:cNvSpPr txBox="1"/>
          <p:nvPr/>
        </p:nvSpPr>
        <p:spPr>
          <a:xfrm>
            <a:off x="4416497" y="4457062"/>
            <a:ext cx="2236508" cy="523220"/>
          </a:xfrm>
          <a:prstGeom prst="rect">
            <a:avLst/>
          </a:prstGeom>
          <a:noFill/>
        </p:spPr>
        <p:txBody>
          <a:bodyPr wrap="square" rtlCol="0">
            <a:spAutoFit/>
          </a:bodyPr>
          <a:lstStyle/>
          <a:p>
            <a:pPr algn="ctr"/>
            <a:r>
              <a:rPr lang="en-US" altLang="zh-CN" sz="2800" dirty="0">
                <a:latin typeface="Bahnschrift Light SemiCondensed" panose="020B0502040204020203" pitchFamily="34" charset="0"/>
              </a:rPr>
              <a:t>Decision trees</a:t>
            </a:r>
            <a:endParaRPr lang="zh-CN" altLang="en-US" sz="2800" dirty="0">
              <a:latin typeface="Bahnschrift Light SemiCondensed" panose="020B0502040204020203" pitchFamily="34" charset="0"/>
            </a:endParaRPr>
          </a:p>
        </p:txBody>
      </p:sp>
      <p:sp>
        <p:nvSpPr>
          <p:cNvPr id="144" name="文本框 143">
            <a:extLst>
              <a:ext uri="{FF2B5EF4-FFF2-40B4-BE49-F238E27FC236}">
                <a16:creationId xmlns:a16="http://schemas.microsoft.com/office/drawing/2014/main" id="{9E01C174-8EF6-489C-8442-4B93C615E4FF}"/>
              </a:ext>
            </a:extLst>
          </p:cNvPr>
          <p:cNvSpPr txBox="1"/>
          <p:nvPr/>
        </p:nvSpPr>
        <p:spPr>
          <a:xfrm>
            <a:off x="7217023" y="4303174"/>
            <a:ext cx="1524776" cy="830997"/>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lightweight</a:t>
            </a:r>
          </a:p>
          <a:p>
            <a:pPr algn="ctr"/>
            <a:r>
              <a:rPr lang="en-US" altLang="zh-CN" sz="2400" dirty="0">
                <a:latin typeface="Bahnschrift Light SemiCondensed" panose="020B0502040204020203" pitchFamily="34" charset="0"/>
              </a:rPr>
              <a:t>expressive</a:t>
            </a:r>
            <a:endParaRPr lang="zh-CN" altLang="en-US" sz="2400" dirty="0">
              <a:latin typeface="Bahnschrift Light SemiCondensed" panose="020B0502040204020203" pitchFamily="34" charset="0"/>
            </a:endParaRPr>
          </a:p>
        </p:txBody>
      </p:sp>
      <p:sp>
        <p:nvSpPr>
          <p:cNvPr id="147" name="左大括号 146">
            <a:extLst>
              <a:ext uri="{FF2B5EF4-FFF2-40B4-BE49-F238E27FC236}">
                <a16:creationId xmlns:a16="http://schemas.microsoft.com/office/drawing/2014/main" id="{4FA1AD81-3186-4289-AB18-02733A1B553A}"/>
              </a:ext>
            </a:extLst>
          </p:cNvPr>
          <p:cNvSpPr/>
          <p:nvPr/>
        </p:nvSpPr>
        <p:spPr>
          <a:xfrm>
            <a:off x="6962157" y="2811680"/>
            <a:ext cx="182139" cy="830997"/>
          </a:xfrm>
          <a:prstGeom prst="leftBrace">
            <a:avLst>
              <a:gd name="adj1" fmla="val 6322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8" name="左大括号 147">
            <a:extLst>
              <a:ext uri="{FF2B5EF4-FFF2-40B4-BE49-F238E27FC236}">
                <a16:creationId xmlns:a16="http://schemas.microsoft.com/office/drawing/2014/main" id="{9573CB12-55A3-4E3E-8022-0A46AAAC5375}"/>
              </a:ext>
            </a:extLst>
          </p:cNvPr>
          <p:cNvSpPr/>
          <p:nvPr/>
        </p:nvSpPr>
        <p:spPr>
          <a:xfrm>
            <a:off x="6962157" y="4303174"/>
            <a:ext cx="182139" cy="830997"/>
          </a:xfrm>
          <a:prstGeom prst="leftBrace">
            <a:avLst>
              <a:gd name="adj1" fmla="val 6322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0" name="直接箭头连接符 149">
            <a:extLst>
              <a:ext uri="{FF2B5EF4-FFF2-40B4-BE49-F238E27FC236}">
                <a16:creationId xmlns:a16="http://schemas.microsoft.com/office/drawing/2014/main" id="{DAB13D81-B082-407A-B334-81890D845710}"/>
              </a:ext>
            </a:extLst>
          </p:cNvPr>
          <p:cNvCxnSpPr>
            <a:stCxn id="141" idx="2"/>
            <a:endCxn id="143" idx="0"/>
          </p:cNvCxnSpPr>
          <p:nvPr/>
        </p:nvCxnSpPr>
        <p:spPr>
          <a:xfrm flipH="1">
            <a:off x="5534751" y="3704232"/>
            <a:ext cx="1" cy="7528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8FC210F3-B3B4-4D0D-98F4-C097FF7A7C51}"/>
              </a:ext>
            </a:extLst>
          </p:cNvPr>
          <p:cNvSpPr txBox="1"/>
          <p:nvPr/>
        </p:nvSpPr>
        <p:spPr>
          <a:xfrm>
            <a:off x="1320614" y="1690688"/>
            <a:ext cx="3302443"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Teacher-student learning</a:t>
            </a:r>
            <a:endParaRPr lang="zh-CN" altLang="en-US" sz="2400" dirty="0">
              <a:latin typeface="Bahnschrift Light SemiCondensed" panose="020B0502040204020203" pitchFamily="34" charset="0"/>
            </a:endParaRPr>
          </a:p>
        </p:txBody>
      </p:sp>
      <p:sp>
        <p:nvSpPr>
          <p:cNvPr id="153" name="文本框 152">
            <a:extLst>
              <a:ext uri="{FF2B5EF4-FFF2-40B4-BE49-F238E27FC236}">
                <a16:creationId xmlns:a16="http://schemas.microsoft.com/office/drawing/2014/main" id="{9565DCB8-07C5-4925-A176-E3FFA86CAAB5}"/>
              </a:ext>
            </a:extLst>
          </p:cNvPr>
          <p:cNvSpPr txBox="1"/>
          <p:nvPr/>
        </p:nvSpPr>
        <p:spPr>
          <a:xfrm>
            <a:off x="3375351" y="6084552"/>
            <a:ext cx="5441298"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For more details, please refer to our paper.</a:t>
            </a:r>
            <a:endParaRPr lang="zh-CN" altLang="en-US" sz="2400" dirty="0">
              <a:latin typeface="Bahnschrift Light SemiCondensed" panose="020B0502040204020203" pitchFamily="34" charset="0"/>
            </a:endParaRPr>
          </a:p>
        </p:txBody>
      </p:sp>
      <p:grpSp>
        <p:nvGrpSpPr>
          <p:cNvPr id="157" name="组合 156">
            <a:extLst>
              <a:ext uri="{FF2B5EF4-FFF2-40B4-BE49-F238E27FC236}">
                <a16:creationId xmlns:a16="http://schemas.microsoft.com/office/drawing/2014/main" id="{103F6308-9B24-4776-9F00-30EE275BDA47}"/>
              </a:ext>
            </a:extLst>
          </p:cNvPr>
          <p:cNvGrpSpPr/>
          <p:nvPr/>
        </p:nvGrpSpPr>
        <p:grpSpPr>
          <a:xfrm>
            <a:off x="6103803" y="3468831"/>
            <a:ext cx="516418" cy="1194781"/>
            <a:chOff x="3884597" y="3404840"/>
            <a:chExt cx="516418" cy="1194781"/>
          </a:xfrm>
        </p:grpSpPr>
        <p:sp>
          <p:nvSpPr>
            <p:cNvPr id="155" name="任意多边形: 形状 154">
              <a:extLst>
                <a:ext uri="{FF2B5EF4-FFF2-40B4-BE49-F238E27FC236}">
                  <a16:creationId xmlns:a16="http://schemas.microsoft.com/office/drawing/2014/main" id="{9732A65C-9BCE-4F24-87A3-9078D6407110}"/>
                </a:ext>
              </a:extLst>
            </p:cNvPr>
            <p:cNvSpPr/>
            <p:nvPr/>
          </p:nvSpPr>
          <p:spPr>
            <a:xfrm>
              <a:off x="3888059" y="3404840"/>
              <a:ext cx="512956" cy="594732"/>
            </a:xfrm>
            <a:custGeom>
              <a:avLst/>
              <a:gdLst>
                <a:gd name="connsiteX0" fmla="*/ 594732 w 594732"/>
                <a:gd name="connsiteY0" fmla="*/ 728547 h 728547"/>
                <a:gd name="connsiteX1" fmla="*/ 178419 w 594732"/>
                <a:gd name="connsiteY1" fmla="*/ 557561 h 728547"/>
                <a:gd name="connsiteX2" fmla="*/ 81776 w 594732"/>
                <a:gd name="connsiteY2" fmla="*/ 133815 h 728547"/>
                <a:gd name="connsiteX3" fmla="*/ 0 w 594732"/>
                <a:gd name="connsiteY3" fmla="*/ 0 h 728547"/>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Lst>
              <a:ahLst/>
              <a:cxnLst>
                <a:cxn ang="0">
                  <a:pos x="connsiteX0" y="connsiteY0"/>
                </a:cxn>
                <a:cxn ang="0">
                  <a:pos x="connsiteX1" y="connsiteY1"/>
                </a:cxn>
                <a:cxn ang="0">
                  <a:pos x="connsiteX2" y="connsiteY2"/>
                </a:cxn>
              </a:cxnLst>
              <a:rect l="l" t="t" r="r" b="b"/>
              <a:pathLst>
                <a:path w="512956" h="594732">
                  <a:moveTo>
                    <a:pt x="512956" y="594732"/>
                  </a:moveTo>
                  <a:cubicBezTo>
                    <a:pt x="347546" y="558800"/>
                    <a:pt x="182136" y="522868"/>
                    <a:pt x="96643" y="423746"/>
                  </a:cubicBezTo>
                  <a:cubicBezTo>
                    <a:pt x="11150" y="324624"/>
                    <a:pt x="52038" y="122664"/>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形状 155">
              <a:extLst>
                <a:ext uri="{FF2B5EF4-FFF2-40B4-BE49-F238E27FC236}">
                  <a16:creationId xmlns:a16="http://schemas.microsoft.com/office/drawing/2014/main" id="{3CBC512E-ED56-4917-8C28-A456E2D29B4A}"/>
                </a:ext>
              </a:extLst>
            </p:cNvPr>
            <p:cNvSpPr/>
            <p:nvPr/>
          </p:nvSpPr>
          <p:spPr>
            <a:xfrm flipV="1">
              <a:off x="3884597" y="4005621"/>
              <a:ext cx="512956" cy="594000"/>
            </a:xfrm>
            <a:custGeom>
              <a:avLst/>
              <a:gdLst>
                <a:gd name="connsiteX0" fmla="*/ 594732 w 594732"/>
                <a:gd name="connsiteY0" fmla="*/ 728547 h 728547"/>
                <a:gd name="connsiteX1" fmla="*/ 178419 w 594732"/>
                <a:gd name="connsiteY1" fmla="*/ 557561 h 728547"/>
                <a:gd name="connsiteX2" fmla="*/ 81776 w 594732"/>
                <a:gd name="connsiteY2" fmla="*/ 133815 h 728547"/>
                <a:gd name="connsiteX3" fmla="*/ 0 w 594732"/>
                <a:gd name="connsiteY3" fmla="*/ 0 h 728547"/>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 name="connsiteX0" fmla="*/ 512956 w 512956"/>
                <a:gd name="connsiteY0" fmla="*/ 594732 h 594732"/>
                <a:gd name="connsiteX1" fmla="*/ 96643 w 512956"/>
                <a:gd name="connsiteY1" fmla="*/ 423746 h 594732"/>
                <a:gd name="connsiteX2" fmla="*/ 0 w 512956"/>
                <a:gd name="connsiteY2" fmla="*/ 0 h 594732"/>
              </a:gdLst>
              <a:ahLst/>
              <a:cxnLst>
                <a:cxn ang="0">
                  <a:pos x="connsiteX0" y="connsiteY0"/>
                </a:cxn>
                <a:cxn ang="0">
                  <a:pos x="connsiteX1" y="connsiteY1"/>
                </a:cxn>
                <a:cxn ang="0">
                  <a:pos x="connsiteX2" y="connsiteY2"/>
                </a:cxn>
              </a:cxnLst>
              <a:rect l="l" t="t" r="r" b="b"/>
              <a:pathLst>
                <a:path w="512956" h="594732">
                  <a:moveTo>
                    <a:pt x="512956" y="594732"/>
                  </a:moveTo>
                  <a:cubicBezTo>
                    <a:pt x="347546" y="558800"/>
                    <a:pt x="182136" y="522868"/>
                    <a:pt x="96643" y="423746"/>
                  </a:cubicBezTo>
                  <a:cubicBezTo>
                    <a:pt x="11150" y="324624"/>
                    <a:pt x="52038" y="122664"/>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5B2560CE-092D-4717-90C7-1337C8F3CC3E}"/>
              </a:ext>
            </a:extLst>
          </p:cNvPr>
          <p:cNvGrpSpPr/>
          <p:nvPr/>
        </p:nvGrpSpPr>
        <p:grpSpPr>
          <a:xfrm>
            <a:off x="980341" y="4204688"/>
            <a:ext cx="4554411" cy="1990381"/>
            <a:chOff x="980341" y="4204688"/>
            <a:chExt cx="4554411" cy="1990381"/>
          </a:xfrm>
        </p:grpSpPr>
        <p:cxnSp>
          <p:nvCxnSpPr>
            <p:cNvPr id="18" name="直接箭头连接符 17">
              <a:extLst>
                <a:ext uri="{FF2B5EF4-FFF2-40B4-BE49-F238E27FC236}">
                  <a16:creationId xmlns:a16="http://schemas.microsoft.com/office/drawing/2014/main" id="{68093A25-7446-48B1-8926-410935234CAA}"/>
                </a:ext>
              </a:extLst>
            </p:cNvPr>
            <p:cNvCxnSpPr/>
            <p:nvPr/>
          </p:nvCxnSpPr>
          <p:spPr>
            <a:xfrm flipV="1">
              <a:off x="980341" y="4562033"/>
              <a:ext cx="353584" cy="137671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21520BE-3254-4AFE-87E6-E5130A3FD244}"/>
                </a:ext>
              </a:extLst>
            </p:cNvPr>
            <p:cNvCxnSpPr/>
            <p:nvPr/>
          </p:nvCxnSpPr>
          <p:spPr>
            <a:xfrm>
              <a:off x="980341" y="5938750"/>
              <a:ext cx="4047400" cy="0"/>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4A4E870-7A68-43BE-8B31-A779B95EA477}"/>
                    </a:ext>
                  </a:extLst>
                </p:cNvPr>
                <p:cNvSpPr txBox="1"/>
                <p:nvPr/>
              </p:nvSpPr>
              <p:spPr>
                <a:xfrm>
                  <a:off x="4990179" y="5733404"/>
                  <a:ext cx="544573"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S</m:t>
                            </m:r>
                          </m:e>
                          <m:sub>
                            <m:r>
                              <a:rPr lang="en-US" altLang="zh-CN" sz="2400" b="0" i="0" dirty="0" smtClean="0">
                                <a:latin typeface="Cambria Math" panose="02040503050406030204" pitchFamily="18" charset="0"/>
                              </a:rPr>
                              <m:t>1</m:t>
                            </m:r>
                          </m:sub>
                        </m:sSub>
                      </m:oMath>
                    </m:oMathPara>
                  </a14:m>
                  <a:endParaRPr lang="zh-CN" altLang="en-US" sz="2400" dirty="0">
                    <a:latin typeface="Bahnschrift Light SemiCondensed" panose="020B0502040204020203" pitchFamily="34" charset="0"/>
                  </a:endParaRPr>
                </a:p>
              </p:txBody>
            </p:sp>
          </mc:Choice>
          <mc:Fallback xmlns="">
            <p:sp>
              <p:nvSpPr>
                <p:cNvPr id="39" name="文本框 38">
                  <a:extLst>
                    <a:ext uri="{FF2B5EF4-FFF2-40B4-BE49-F238E27FC236}">
                      <a16:creationId xmlns:a16="http://schemas.microsoft.com/office/drawing/2014/main" id="{A4A4E870-7A68-43BE-8B31-A779B95EA477}"/>
                    </a:ext>
                  </a:extLst>
                </p:cNvPr>
                <p:cNvSpPr txBox="1">
                  <a:spLocks noRot="1" noChangeAspect="1" noMove="1" noResize="1" noEditPoints="1" noAdjustHandles="1" noChangeArrowheads="1" noChangeShapeType="1" noTextEdit="1"/>
                </p:cNvSpPr>
                <p:nvPr/>
              </p:nvSpPr>
              <p:spPr>
                <a:xfrm>
                  <a:off x="4990179" y="5733404"/>
                  <a:ext cx="544573" cy="461665"/>
                </a:xfrm>
                <a:prstGeom prst="rect">
                  <a:avLst/>
                </a:prstGeom>
                <a:blipFill>
                  <a:blip r:embed="rId4"/>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47F91D5-6397-4F24-9706-8C579E53E941}"/>
                    </a:ext>
                  </a:extLst>
                </p:cNvPr>
                <p:cNvSpPr txBox="1"/>
                <p:nvPr/>
              </p:nvSpPr>
              <p:spPr>
                <a:xfrm>
                  <a:off x="1292083" y="4204688"/>
                  <a:ext cx="551689"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S</m:t>
                            </m:r>
                          </m:e>
                          <m:sub>
                            <m:r>
                              <a:rPr lang="en-US" altLang="zh-CN" sz="2400" b="0" i="0" dirty="0" smtClean="0">
                                <a:latin typeface="Cambria Math" panose="02040503050406030204" pitchFamily="18" charset="0"/>
                              </a:rPr>
                              <m:t>2</m:t>
                            </m:r>
                          </m:sub>
                        </m:sSub>
                      </m:oMath>
                    </m:oMathPara>
                  </a14:m>
                  <a:endParaRPr lang="zh-CN" altLang="en-US" sz="2400" dirty="0">
                    <a:latin typeface="Bahnschrift Light SemiCondensed" panose="020B0502040204020203" pitchFamily="34" charset="0"/>
                  </a:endParaRPr>
                </a:p>
              </p:txBody>
            </p:sp>
          </mc:Choice>
          <mc:Fallback xmlns="">
            <p:sp>
              <p:nvSpPr>
                <p:cNvPr id="40" name="文本框 39">
                  <a:extLst>
                    <a:ext uri="{FF2B5EF4-FFF2-40B4-BE49-F238E27FC236}">
                      <a16:creationId xmlns:a16="http://schemas.microsoft.com/office/drawing/2014/main" id="{547F91D5-6397-4F24-9706-8C579E53E941}"/>
                    </a:ext>
                  </a:extLst>
                </p:cNvPr>
                <p:cNvSpPr txBox="1">
                  <a:spLocks noRot="1" noChangeAspect="1" noMove="1" noResize="1" noEditPoints="1" noAdjustHandles="1" noChangeArrowheads="1" noChangeShapeType="1" noTextEdit="1"/>
                </p:cNvSpPr>
                <p:nvPr/>
              </p:nvSpPr>
              <p:spPr>
                <a:xfrm>
                  <a:off x="1292083" y="4204688"/>
                  <a:ext cx="551689" cy="461665"/>
                </a:xfrm>
                <a:prstGeom prst="rect">
                  <a:avLst/>
                </a:prstGeom>
                <a:blipFill>
                  <a:blip r:embed="rId5"/>
                  <a:stretch>
                    <a:fillRect b="-4000"/>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31625D35-FA45-4306-9DD4-2895DC6C7BA4}"/>
              </a:ext>
            </a:extLst>
          </p:cNvPr>
          <p:cNvGrpSpPr/>
          <p:nvPr/>
        </p:nvGrpSpPr>
        <p:grpSpPr>
          <a:xfrm>
            <a:off x="1093186" y="4689923"/>
            <a:ext cx="3308248" cy="1221429"/>
            <a:chOff x="1093186" y="4689923"/>
            <a:chExt cx="3308248" cy="1221429"/>
          </a:xfrm>
        </p:grpSpPr>
        <p:sp>
          <p:nvSpPr>
            <p:cNvPr id="53" name="任意多边形 52">
              <a:extLst>
                <a:ext uri="{FF2B5EF4-FFF2-40B4-BE49-F238E27FC236}">
                  <a16:creationId xmlns:a16="http://schemas.microsoft.com/office/drawing/2014/main" id="{1F76056A-54D8-44C8-BBE6-211B7DB9E08C}"/>
                </a:ext>
              </a:extLst>
            </p:cNvPr>
            <p:cNvSpPr/>
            <p:nvPr/>
          </p:nvSpPr>
          <p:spPr>
            <a:xfrm>
              <a:off x="1093186" y="4689923"/>
              <a:ext cx="2116028" cy="1221429"/>
            </a:xfrm>
            <a:custGeom>
              <a:avLst/>
              <a:gdLst>
                <a:gd name="connsiteX0" fmla="*/ 0 w 2252776"/>
                <a:gd name="connsiteY0" fmla="*/ 811033 h 1381588"/>
                <a:gd name="connsiteX1" fmla="*/ 1868557 w 2252776"/>
                <a:gd name="connsiteY1" fmla="*/ 803081 h 1381588"/>
                <a:gd name="connsiteX2" fmla="*/ 1844703 w 2252776"/>
                <a:gd name="connsiteY2" fmla="*/ 1304014 h 1381588"/>
                <a:gd name="connsiteX3" fmla="*/ 2218414 w 2252776"/>
                <a:gd name="connsiteY3" fmla="*/ 1296062 h 1381588"/>
                <a:gd name="connsiteX4" fmla="*/ 2194560 w 2252776"/>
                <a:gd name="connsiteY4" fmla="*/ 500932 h 1381588"/>
                <a:gd name="connsiteX5" fmla="*/ 1852654 w 2252776"/>
                <a:gd name="connsiteY5" fmla="*/ 500932 h 1381588"/>
                <a:gd name="connsiteX6" fmla="*/ 1860605 w 2252776"/>
                <a:gd name="connsiteY6" fmla="*/ 0 h 1381588"/>
                <a:gd name="connsiteX0" fmla="*/ 0 w 2252776"/>
                <a:gd name="connsiteY0" fmla="*/ 811033 h 1381588"/>
                <a:gd name="connsiteX1" fmla="*/ 1685677 w 2252776"/>
                <a:gd name="connsiteY1" fmla="*/ 803081 h 1381588"/>
                <a:gd name="connsiteX2" fmla="*/ 1844703 w 2252776"/>
                <a:gd name="connsiteY2" fmla="*/ 1304014 h 1381588"/>
                <a:gd name="connsiteX3" fmla="*/ 2218414 w 2252776"/>
                <a:gd name="connsiteY3" fmla="*/ 1296062 h 1381588"/>
                <a:gd name="connsiteX4" fmla="*/ 2194560 w 2252776"/>
                <a:gd name="connsiteY4" fmla="*/ 500932 h 1381588"/>
                <a:gd name="connsiteX5" fmla="*/ 1852654 w 2252776"/>
                <a:gd name="connsiteY5" fmla="*/ 500932 h 1381588"/>
                <a:gd name="connsiteX6" fmla="*/ 1860605 w 2252776"/>
                <a:gd name="connsiteY6" fmla="*/ 0 h 1381588"/>
                <a:gd name="connsiteX0" fmla="*/ 0 w 2251075"/>
                <a:gd name="connsiteY0" fmla="*/ 811033 h 1326819"/>
                <a:gd name="connsiteX1" fmla="*/ 1685677 w 2251075"/>
                <a:gd name="connsiteY1" fmla="*/ 803081 h 1326819"/>
                <a:gd name="connsiteX2" fmla="*/ 1868557 w 2251075"/>
                <a:gd name="connsiteY2" fmla="*/ 1129085 h 1326819"/>
                <a:gd name="connsiteX3" fmla="*/ 2218414 w 2251075"/>
                <a:gd name="connsiteY3" fmla="*/ 1296062 h 1326819"/>
                <a:gd name="connsiteX4" fmla="*/ 2194560 w 2251075"/>
                <a:gd name="connsiteY4" fmla="*/ 500932 h 1326819"/>
                <a:gd name="connsiteX5" fmla="*/ 1852654 w 2251075"/>
                <a:gd name="connsiteY5" fmla="*/ 500932 h 1326819"/>
                <a:gd name="connsiteX6" fmla="*/ 1860605 w 2251075"/>
                <a:gd name="connsiteY6" fmla="*/ 0 h 1326819"/>
                <a:gd name="connsiteX0" fmla="*/ 0 w 2251641"/>
                <a:gd name="connsiteY0" fmla="*/ 811033 h 1354703"/>
                <a:gd name="connsiteX1" fmla="*/ 1685677 w 2251641"/>
                <a:gd name="connsiteY1" fmla="*/ 803081 h 1354703"/>
                <a:gd name="connsiteX2" fmla="*/ 1860606 w 2251641"/>
                <a:gd name="connsiteY2" fmla="*/ 1240403 h 1354703"/>
                <a:gd name="connsiteX3" fmla="*/ 2218414 w 2251641"/>
                <a:gd name="connsiteY3" fmla="*/ 1296062 h 1354703"/>
                <a:gd name="connsiteX4" fmla="*/ 2194560 w 2251641"/>
                <a:gd name="connsiteY4" fmla="*/ 500932 h 1354703"/>
                <a:gd name="connsiteX5" fmla="*/ 1852654 w 2251641"/>
                <a:gd name="connsiteY5" fmla="*/ 500932 h 1354703"/>
                <a:gd name="connsiteX6" fmla="*/ 1860605 w 2251641"/>
                <a:gd name="connsiteY6" fmla="*/ 0 h 1354703"/>
                <a:gd name="connsiteX0" fmla="*/ 0 w 2251641"/>
                <a:gd name="connsiteY0" fmla="*/ 811033 h 1347925"/>
                <a:gd name="connsiteX1" fmla="*/ 1685677 w 2251641"/>
                <a:gd name="connsiteY1" fmla="*/ 803081 h 1347925"/>
                <a:gd name="connsiteX2" fmla="*/ 1860606 w 2251641"/>
                <a:gd name="connsiteY2" fmla="*/ 1240403 h 1347925"/>
                <a:gd name="connsiteX3" fmla="*/ 2218414 w 2251641"/>
                <a:gd name="connsiteY3" fmla="*/ 1296062 h 1347925"/>
                <a:gd name="connsiteX4" fmla="*/ 2194560 w 2251641"/>
                <a:gd name="connsiteY4" fmla="*/ 500932 h 1347925"/>
                <a:gd name="connsiteX5" fmla="*/ 1852654 w 2251641"/>
                <a:gd name="connsiteY5" fmla="*/ 500932 h 1347925"/>
                <a:gd name="connsiteX6" fmla="*/ 1860605 w 2251641"/>
                <a:gd name="connsiteY6" fmla="*/ 0 h 1347925"/>
                <a:gd name="connsiteX0" fmla="*/ 0 w 2251641"/>
                <a:gd name="connsiteY0" fmla="*/ 811033 h 1354703"/>
                <a:gd name="connsiteX1" fmla="*/ 1685677 w 2251641"/>
                <a:gd name="connsiteY1" fmla="*/ 803081 h 1354703"/>
                <a:gd name="connsiteX2" fmla="*/ 1860606 w 2251641"/>
                <a:gd name="connsiteY2" fmla="*/ 1240403 h 1354703"/>
                <a:gd name="connsiteX3" fmla="*/ 2218414 w 2251641"/>
                <a:gd name="connsiteY3" fmla="*/ 1296062 h 1354703"/>
                <a:gd name="connsiteX4" fmla="*/ 2194560 w 2251641"/>
                <a:gd name="connsiteY4" fmla="*/ 500932 h 1354703"/>
                <a:gd name="connsiteX5" fmla="*/ 1852654 w 2251641"/>
                <a:gd name="connsiteY5" fmla="*/ 500932 h 1354703"/>
                <a:gd name="connsiteX6" fmla="*/ 1860605 w 2251641"/>
                <a:gd name="connsiteY6" fmla="*/ 0 h 1354703"/>
                <a:gd name="connsiteX0" fmla="*/ 0 w 2241417"/>
                <a:gd name="connsiteY0" fmla="*/ 811033 h 1310083"/>
                <a:gd name="connsiteX1" fmla="*/ 1685677 w 2241417"/>
                <a:gd name="connsiteY1" fmla="*/ 803081 h 1310083"/>
                <a:gd name="connsiteX2" fmla="*/ 1860606 w 2241417"/>
                <a:gd name="connsiteY2" fmla="*/ 1240403 h 1310083"/>
                <a:gd name="connsiteX3" fmla="*/ 2202511 w 2241417"/>
                <a:gd name="connsiteY3" fmla="*/ 1232452 h 1310083"/>
                <a:gd name="connsiteX4" fmla="*/ 2194560 w 2241417"/>
                <a:gd name="connsiteY4" fmla="*/ 500932 h 1310083"/>
                <a:gd name="connsiteX5" fmla="*/ 1852654 w 2241417"/>
                <a:gd name="connsiteY5" fmla="*/ 500932 h 1310083"/>
                <a:gd name="connsiteX6" fmla="*/ 1860605 w 2241417"/>
                <a:gd name="connsiteY6" fmla="*/ 0 h 1310083"/>
                <a:gd name="connsiteX0" fmla="*/ 0 w 2254462"/>
                <a:gd name="connsiteY0" fmla="*/ 811033 h 1291680"/>
                <a:gd name="connsiteX1" fmla="*/ 1685677 w 2254462"/>
                <a:gd name="connsiteY1" fmla="*/ 803081 h 1291680"/>
                <a:gd name="connsiteX2" fmla="*/ 1860606 w 2254462"/>
                <a:gd name="connsiteY2" fmla="*/ 1240403 h 1291680"/>
                <a:gd name="connsiteX3" fmla="*/ 2202511 w 2254462"/>
                <a:gd name="connsiteY3" fmla="*/ 1232452 h 1291680"/>
                <a:gd name="connsiteX4" fmla="*/ 2194560 w 2254462"/>
                <a:gd name="connsiteY4" fmla="*/ 500932 h 1291680"/>
                <a:gd name="connsiteX5" fmla="*/ 1852654 w 2254462"/>
                <a:gd name="connsiteY5" fmla="*/ 500932 h 1291680"/>
                <a:gd name="connsiteX6" fmla="*/ 1860605 w 2254462"/>
                <a:gd name="connsiteY6" fmla="*/ 0 h 1291680"/>
                <a:gd name="connsiteX0" fmla="*/ 0 w 2227603"/>
                <a:gd name="connsiteY0" fmla="*/ 811033 h 1310784"/>
                <a:gd name="connsiteX1" fmla="*/ 1685677 w 2227603"/>
                <a:gd name="connsiteY1" fmla="*/ 803081 h 1310784"/>
                <a:gd name="connsiteX2" fmla="*/ 1860606 w 2227603"/>
                <a:gd name="connsiteY2" fmla="*/ 1240403 h 1310784"/>
                <a:gd name="connsiteX3" fmla="*/ 2154803 w 2227603"/>
                <a:gd name="connsiteY3" fmla="*/ 1264257 h 1310784"/>
                <a:gd name="connsiteX4" fmla="*/ 2194560 w 2227603"/>
                <a:gd name="connsiteY4" fmla="*/ 500932 h 1310784"/>
                <a:gd name="connsiteX5" fmla="*/ 1852654 w 2227603"/>
                <a:gd name="connsiteY5" fmla="*/ 500932 h 1310784"/>
                <a:gd name="connsiteX6" fmla="*/ 1860605 w 2227603"/>
                <a:gd name="connsiteY6" fmla="*/ 0 h 1310784"/>
                <a:gd name="connsiteX0" fmla="*/ 0 w 2219011"/>
                <a:gd name="connsiteY0" fmla="*/ 811033 h 1331255"/>
                <a:gd name="connsiteX1" fmla="*/ 1685677 w 2219011"/>
                <a:gd name="connsiteY1" fmla="*/ 803081 h 1331255"/>
                <a:gd name="connsiteX2" fmla="*/ 1860606 w 2219011"/>
                <a:gd name="connsiteY2" fmla="*/ 1240403 h 1331255"/>
                <a:gd name="connsiteX3" fmla="*/ 2154803 w 2219011"/>
                <a:gd name="connsiteY3" fmla="*/ 1264257 h 1331255"/>
                <a:gd name="connsiteX4" fmla="*/ 2194560 w 2219011"/>
                <a:gd name="connsiteY4" fmla="*/ 500932 h 1331255"/>
                <a:gd name="connsiteX5" fmla="*/ 1852654 w 2219011"/>
                <a:gd name="connsiteY5" fmla="*/ 500932 h 1331255"/>
                <a:gd name="connsiteX6" fmla="*/ 1860605 w 2219011"/>
                <a:gd name="connsiteY6" fmla="*/ 0 h 1331255"/>
                <a:gd name="connsiteX0" fmla="*/ 0 w 2247278"/>
                <a:gd name="connsiteY0" fmla="*/ 811033 h 1331255"/>
                <a:gd name="connsiteX1" fmla="*/ 1685677 w 2247278"/>
                <a:gd name="connsiteY1" fmla="*/ 803081 h 1331255"/>
                <a:gd name="connsiteX2" fmla="*/ 1860606 w 2247278"/>
                <a:gd name="connsiteY2" fmla="*/ 1240403 h 1331255"/>
                <a:gd name="connsiteX3" fmla="*/ 2154803 w 2247278"/>
                <a:gd name="connsiteY3" fmla="*/ 1264257 h 1331255"/>
                <a:gd name="connsiteX4" fmla="*/ 2194560 w 2247278"/>
                <a:gd name="connsiteY4" fmla="*/ 500932 h 1331255"/>
                <a:gd name="connsiteX5" fmla="*/ 1852654 w 2247278"/>
                <a:gd name="connsiteY5" fmla="*/ 500932 h 1331255"/>
                <a:gd name="connsiteX6" fmla="*/ 1860605 w 2247278"/>
                <a:gd name="connsiteY6" fmla="*/ 0 h 1331255"/>
                <a:gd name="connsiteX0" fmla="*/ 0 w 2240211"/>
                <a:gd name="connsiteY0" fmla="*/ 811033 h 1331255"/>
                <a:gd name="connsiteX1" fmla="*/ 1685677 w 2240211"/>
                <a:gd name="connsiteY1" fmla="*/ 803081 h 1331255"/>
                <a:gd name="connsiteX2" fmla="*/ 1860606 w 2240211"/>
                <a:gd name="connsiteY2" fmla="*/ 1240403 h 1331255"/>
                <a:gd name="connsiteX3" fmla="*/ 2154803 w 2240211"/>
                <a:gd name="connsiteY3" fmla="*/ 1264257 h 1331255"/>
                <a:gd name="connsiteX4" fmla="*/ 2194560 w 2240211"/>
                <a:gd name="connsiteY4" fmla="*/ 500932 h 1331255"/>
                <a:gd name="connsiteX5" fmla="*/ 1852654 w 2240211"/>
                <a:gd name="connsiteY5" fmla="*/ 500932 h 1331255"/>
                <a:gd name="connsiteX6" fmla="*/ 1860605 w 2240211"/>
                <a:gd name="connsiteY6" fmla="*/ 0 h 1331255"/>
                <a:gd name="connsiteX0" fmla="*/ 0 w 2219011"/>
                <a:gd name="connsiteY0" fmla="*/ 811033 h 1331255"/>
                <a:gd name="connsiteX1" fmla="*/ 1685677 w 2219011"/>
                <a:gd name="connsiteY1" fmla="*/ 803081 h 1331255"/>
                <a:gd name="connsiteX2" fmla="*/ 1860606 w 2219011"/>
                <a:gd name="connsiteY2" fmla="*/ 1240403 h 1331255"/>
                <a:gd name="connsiteX3" fmla="*/ 2154803 w 2219011"/>
                <a:gd name="connsiteY3" fmla="*/ 1264257 h 1331255"/>
                <a:gd name="connsiteX4" fmla="*/ 2194560 w 2219011"/>
                <a:gd name="connsiteY4" fmla="*/ 500932 h 1331255"/>
                <a:gd name="connsiteX5" fmla="*/ 1852654 w 2219011"/>
                <a:gd name="connsiteY5" fmla="*/ 500932 h 1331255"/>
                <a:gd name="connsiteX6" fmla="*/ 1860605 w 2219011"/>
                <a:gd name="connsiteY6" fmla="*/ 0 h 1331255"/>
                <a:gd name="connsiteX0" fmla="*/ 0 w 2236485"/>
                <a:gd name="connsiteY0" fmla="*/ 811033 h 1290960"/>
                <a:gd name="connsiteX1" fmla="*/ 1685677 w 2236485"/>
                <a:gd name="connsiteY1" fmla="*/ 803081 h 1290960"/>
                <a:gd name="connsiteX2" fmla="*/ 1860606 w 2236485"/>
                <a:gd name="connsiteY2" fmla="*/ 1240403 h 1290960"/>
                <a:gd name="connsiteX3" fmla="*/ 2193991 w 2236485"/>
                <a:gd name="connsiteY3" fmla="*/ 1198943 h 1290960"/>
                <a:gd name="connsiteX4" fmla="*/ 2194560 w 2236485"/>
                <a:gd name="connsiteY4" fmla="*/ 500932 h 1290960"/>
                <a:gd name="connsiteX5" fmla="*/ 1852654 w 2236485"/>
                <a:gd name="connsiteY5" fmla="*/ 500932 h 1290960"/>
                <a:gd name="connsiteX6" fmla="*/ 1860605 w 2236485"/>
                <a:gd name="connsiteY6" fmla="*/ 0 h 129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6485" h="1290960">
                  <a:moveTo>
                    <a:pt x="0" y="811033"/>
                  </a:moveTo>
                  <a:cubicBezTo>
                    <a:pt x="780553" y="765975"/>
                    <a:pt x="1375576" y="731519"/>
                    <a:pt x="1685677" y="803081"/>
                  </a:cubicBezTo>
                  <a:cubicBezTo>
                    <a:pt x="1995778" y="874643"/>
                    <a:pt x="1775887" y="1174426"/>
                    <a:pt x="1860606" y="1240403"/>
                  </a:cubicBezTo>
                  <a:cubicBezTo>
                    <a:pt x="1945325" y="1306380"/>
                    <a:pt x="2138332" y="1322188"/>
                    <a:pt x="2193991" y="1198943"/>
                  </a:cubicBezTo>
                  <a:cubicBezTo>
                    <a:pt x="2249650" y="1075698"/>
                    <a:pt x="2251449" y="617267"/>
                    <a:pt x="2194560" y="500932"/>
                  </a:cubicBezTo>
                  <a:cubicBezTo>
                    <a:pt x="2137671" y="384597"/>
                    <a:pt x="1908313" y="584421"/>
                    <a:pt x="1852654" y="500932"/>
                  </a:cubicBezTo>
                  <a:cubicBezTo>
                    <a:pt x="1796995" y="417443"/>
                    <a:pt x="1828800" y="208721"/>
                    <a:pt x="1860605"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ahnschrift Light SemiCondensed" panose="020B0502040204020203" pitchFamily="34" charset="0"/>
              </a:endParaRPr>
            </a:p>
          </p:txBody>
        </p:sp>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A536C400-12B2-44B0-8A6E-4E0C2FD6B325}"/>
                    </a:ext>
                  </a:extLst>
                </p:cNvPr>
                <p:cNvSpPr txBox="1"/>
                <p:nvPr/>
              </p:nvSpPr>
              <p:spPr>
                <a:xfrm>
                  <a:off x="1654452" y="4794788"/>
                  <a:ext cx="563809"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0" dirty="0" smtClean="0">
                                <a:latin typeface="Cambria Math" panose="02040503050406030204" pitchFamily="18" charset="0"/>
                              </a:rPr>
                              <m:t>1</m:t>
                            </m:r>
                          </m:sub>
                        </m:sSub>
                      </m:oMath>
                    </m:oMathPara>
                  </a14:m>
                  <a:endParaRPr lang="zh-CN" altLang="en-US" sz="2400" dirty="0">
                    <a:latin typeface="Bahnschrift Light SemiCondensed" panose="020B0502040204020203" pitchFamily="34" charset="0"/>
                  </a:endParaRPr>
                </a:p>
              </p:txBody>
            </p:sp>
          </mc:Choice>
          <mc:Fallback xmlns="">
            <p:sp>
              <p:nvSpPr>
                <p:cNvPr id="159" name="文本框 158">
                  <a:extLst>
                    <a:ext uri="{FF2B5EF4-FFF2-40B4-BE49-F238E27FC236}">
                      <a16:creationId xmlns:a16="http://schemas.microsoft.com/office/drawing/2014/main" id="{A536C400-12B2-44B0-8A6E-4E0C2FD6B325}"/>
                    </a:ext>
                  </a:extLst>
                </p:cNvPr>
                <p:cNvSpPr txBox="1">
                  <a:spLocks noRot="1" noChangeAspect="1" noMove="1" noResize="1" noEditPoints="1" noAdjustHandles="1" noChangeArrowheads="1" noChangeShapeType="1" noTextEdit="1"/>
                </p:cNvSpPr>
                <p:nvPr/>
              </p:nvSpPr>
              <p:spPr>
                <a:xfrm>
                  <a:off x="1654452" y="4794788"/>
                  <a:ext cx="563809" cy="461665"/>
                </a:xfrm>
                <a:prstGeom prst="rect">
                  <a:avLst/>
                </a:prstGeom>
                <a:blipFill>
                  <a:blip r:embed="rId6"/>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4DFE97DD-57F2-4E44-9A2F-E99E5B19B5AC}"/>
                    </a:ext>
                  </a:extLst>
                </p:cNvPr>
                <p:cNvSpPr txBox="1"/>
                <p:nvPr/>
              </p:nvSpPr>
              <p:spPr>
                <a:xfrm>
                  <a:off x="3830508" y="5364222"/>
                  <a:ext cx="570926" cy="461665"/>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0" dirty="0" smtClean="0">
                                <a:latin typeface="Cambria Math" panose="02040503050406030204" pitchFamily="18" charset="0"/>
                              </a:rPr>
                              <m:t>2</m:t>
                            </m:r>
                          </m:sub>
                        </m:sSub>
                      </m:oMath>
                    </m:oMathPara>
                  </a14:m>
                  <a:endParaRPr lang="zh-CN" altLang="en-US" sz="2400" dirty="0">
                    <a:latin typeface="Bahnschrift Light SemiCondensed" panose="020B0502040204020203" pitchFamily="34" charset="0"/>
                  </a:endParaRPr>
                </a:p>
              </p:txBody>
            </p:sp>
          </mc:Choice>
          <mc:Fallback xmlns="">
            <p:sp>
              <p:nvSpPr>
                <p:cNvPr id="160" name="文本框 159">
                  <a:extLst>
                    <a:ext uri="{FF2B5EF4-FFF2-40B4-BE49-F238E27FC236}">
                      <a16:creationId xmlns:a16="http://schemas.microsoft.com/office/drawing/2014/main" id="{4DFE97DD-57F2-4E44-9A2F-E99E5B19B5AC}"/>
                    </a:ext>
                  </a:extLst>
                </p:cNvPr>
                <p:cNvSpPr txBox="1">
                  <a:spLocks noRot="1" noChangeAspect="1" noMove="1" noResize="1" noEditPoints="1" noAdjustHandles="1" noChangeArrowheads="1" noChangeShapeType="1" noTextEdit="1"/>
                </p:cNvSpPr>
                <p:nvPr/>
              </p:nvSpPr>
              <p:spPr>
                <a:xfrm>
                  <a:off x="3830508" y="5364222"/>
                  <a:ext cx="570926" cy="461665"/>
                </a:xfrm>
                <a:prstGeom prst="rect">
                  <a:avLst/>
                </a:prstGeom>
                <a:blipFill>
                  <a:blip r:embed="rId7"/>
                  <a:stretch>
                    <a:fillRect b="-2632"/>
                  </a:stretch>
                </a:blipFill>
              </p:spPr>
              <p:txBody>
                <a:bodyPr/>
                <a:lstStyle/>
                <a:p>
                  <a:r>
                    <a:rPr lang="zh-CN" altLang="en-US">
                      <a:noFill/>
                    </a:rPr>
                    <a:t> </a:t>
                  </a:r>
                </a:p>
              </p:txBody>
            </p:sp>
          </mc:Fallback>
        </mc:AlternateContent>
      </p:grpSp>
      <p:sp>
        <p:nvSpPr>
          <p:cNvPr id="133" name="文本框 132">
            <a:extLst>
              <a:ext uri="{FF2B5EF4-FFF2-40B4-BE49-F238E27FC236}">
                <a16:creationId xmlns:a16="http://schemas.microsoft.com/office/drawing/2014/main" id="{AC3E444E-5426-4178-AF83-CF6F29C13C3B}"/>
              </a:ext>
            </a:extLst>
          </p:cNvPr>
          <p:cNvSpPr txBox="1"/>
          <p:nvPr/>
        </p:nvSpPr>
        <p:spPr>
          <a:xfrm>
            <a:off x="563936" y="4458902"/>
            <a:ext cx="3945937" cy="523220"/>
          </a:xfrm>
          <a:prstGeom prst="rect">
            <a:avLst/>
          </a:prstGeom>
          <a:noFill/>
        </p:spPr>
        <p:txBody>
          <a:bodyPr wrap="square" rtlCol="0">
            <a:spAutoFit/>
          </a:bodyPr>
          <a:lstStyle/>
          <a:p>
            <a:pPr algn="ctr"/>
            <a:r>
              <a:rPr lang="en-US" altLang="zh-CN" sz="2800">
                <a:latin typeface="Bahnschrift Light SemiCondensed" panose="020B0502040204020203" pitchFamily="34" charset="0"/>
              </a:rPr>
              <a:t>Linear </a:t>
            </a:r>
            <a:r>
              <a:rPr lang="en-US" altLang="zh-CN" sz="2800" dirty="0">
                <a:latin typeface="Bahnschrift Light SemiCondensed" panose="020B0502040204020203" pitchFamily="34" charset="0"/>
              </a:rPr>
              <a:t>regression</a:t>
            </a:r>
            <a:endParaRPr lang="zh-CN" altLang="en-US" sz="2800" dirty="0">
              <a:latin typeface="Bahnschrift Light SemiCondensed" panose="020B0502040204020203" pitchFamily="34" charset="0"/>
            </a:endParaRPr>
          </a:p>
        </p:txBody>
      </p:sp>
      <p:sp>
        <p:nvSpPr>
          <p:cNvPr id="134" name="文本框 133">
            <a:extLst>
              <a:ext uri="{FF2B5EF4-FFF2-40B4-BE49-F238E27FC236}">
                <a16:creationId xmlns:a16="http://schemas.microsoft.com/office/drawing/2014/main" id="{FEA94440-01F9-4208-B6FA-87C78B08F069}"/>
              </a:ext>
            </a:extLst>
          </p:cNvPr>
          <p:cNvSpPr txBox="1"/>
          <p:nvPr/>
        </p:nvSpPr>
        <p:spPr>
          <a:xfrm>
            <a:off x="7537042" y="4487162"/>
            <a:ext cx="2269239" cy="523220"/>
          </a:xfrm>
          <a:prstGeom prst="rect">
            <a:avLst/>
          </a:prstGeom>
          <a:noFill/>
        </p:spPr>
        <p:txBody>
          <a:bodyPr wrap="square" rtlCol="0">
            <a:spAutoFit/>
          </a:bodyPr>
          <a:lstStyle/>
          <a:p>
            <a:pPr algn="ctr"/>
            <a:r>
              <a:rPr lang="en-US" altLang="zh-CN" sz="2800" dirty="0">
                <a:latin typeface="Bahnschrift Light SemiCondensed" panose="020B0502040204020203" pitchFamily="34" charset="0"/>
              </a:rPr>
              <a:t>Markov model</a:t>
            </a:r>
            <a:endParaRPr lang="zh-CN" altLang="en-US" sz="2800" dirty="0">
              <a:latin typeface="Bahnschrift Light SemiCondensed" panose="020B0502040204020203" pitchFamily="34" charset="0"/>
            </a:endParaRPr>
          </a:p>
        </p:txBody>
      </p:sp>
    </p:spTree>
    <p:extLst>
      <p:ext uri="{BB962C8B-B14F-4D97-AF65-F5344CB8AC3E}">
        <p14:creationId xmlns:p14="http://schemas.microsoft.com/office/powerpoint/2010/main" val="696362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wipe(left)">
                                      <p:cBhvr>
                                        <p:cTn id="11" dur="250"/>
                                        <p:tgtEl>
                                          <p:spTgt spid="147"/>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42">
                                            <p:txEl>
                                              <p:pRg st="0" end="0"/>
                                            </p:txEl>
                                          </p:spTgt>
                                        </p:tgtEl>
                                        <p:attrNameLst>
                                          <p:attrName>style.visibility</p:attrName>
                                        </p:attrNameLst>
                                      </p:cBhvr>
                                      <p:to>
                                        <p:strVal val="visible"/>
                                      </p:to>
                                    </p:set>
                                    <p:animEffect transition="in" filter="wipe(left)">
                                      <p:cBhvr>
                                        <p:cTn id="15" dur="500"/>
                                        <p:tgtEl>
                                          <p:spTgt spid="142">
                                            <p:txEl>
                                              <p:pRg st="0" end="0"/>
                                            </p:txEl>
                                          </p:spTgt>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42">
                                            <p:txEl>
                                              <p:pRg st="1" end="1"/>
                                            </p:txEl>
                                          </p:spTgt>
                                        </p:tgtEl>
                                        <p:attrNameLst>
                                          <p:attrName>style.visibility</p:attrName>
                                        </p:attrNameLst>
                                      </p:cBhvr>
                                      <p:to>
                                        <p:strVal val="visible"/>
                                      </p:to>
                                    </p:set>
                                    <p:animEffect transition="in" filter="wipe(left)">
                                      <p:cBhvr>
                                        <p:cTn id="19" dur="500"/>
                                        <p:tgtEl>
                                          <p:spTgt spid="14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3"/>
                                        </p:tgtEl>
                                      </p:cBhvr>
                                    </p:animEffect>
                                    <p:set>
                                      <p:cBhvr>
                                        <p:cTn id="37" dur="1" fill="hold">
                                          <p:stCondLst>
                                            <p:cond delay="499"/>
                                          </p:stCondLst>
                                        </p:cTn>
                                        <p:tgtEl>
                                          <p:spTgt spid="13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4"/>
                                        </p:tgtEl>
                                      </p:cBhvr>
                                    </p:animEffect>
                                    <p:set>
                                      <p:cBhvr>
                                        <p:cTn id="40" dur="1" fill="hold">
                                          <p:stCondLst>
                                            <p:cond delay="499"/>
                                          </p:stCondLst>
                                        </p:cTn>
                                        <p:tgtEl>
                                          <p:spTgt spid="134"/>
                                        </p:tgtEl>
                                        <p:attrNameLst>
                                          <p:attrName>style.visibility</p:attrName>
                                        </p:attrNameLst>
                                      </p:cBhvr>
                                      <p:to>
                                        <p:strVal val="hidden"/>
                                      </p:to>
                                    </p:se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wipe(left)">
                                      <p:cBhvr>
                                        <p:cTn id="44" dur="250"/>
                                        <p:tgtEl>
                                          <p:spTgt spid="148"/>
                                        </p:tgtEl>
                                      </p:cBhvr>
                                    </p:animEffect>
                                  </p:childTnLst>
                                </p:cTn>
                              </p:par>
                            </p:childTnLst>
                          </p:cTn>
                        </p:par>
                        <p:par>
                          <p:cTn id="45" fill="hold">
                            <p:stCondLst>
                              <p:cond delay="750"/>
                            </p:stCondLst>
                            <p:childTnLst>
                              <p:par>
                                <p:cTn id="46" presetID="22" presetClass="entr" presetSubtype="8" fill="hold" grpId="0" nodeType="afterEffect">
                                  <p:stCondLst>
                                    <p:cond delay="0"/>
                                  </p:stCondLst>
                                  <p:childTnLst>
                                    <p:set>
                                      <p:cBhvr>
                                        <p:cTn id="47" dur="1" fill="hold">
                                          <p:stCondLst>
                                            <p:cond delay="0"/>
                                          </p:stCondLst>
                                        </p:cTn>
                                        <p:tgtEl>
                                          <p:spTgt spid="144">
                                            <p:txEl>
                                              <p:pRg st="0" end="0"/>
                                            </p:txEl>
                                          </p:spTgt>
                                        </p:tgtEl>
                                        <p:attrNameLst>
                                          <p:attrName>style.visibility</p:attrName>
                                        </p:attrNameLst>
                                      </p:cBhvr>
                                      <p:to>
                                        <p:strVal val="visible"/>
                                      </p:to>
                                    </p:set>
                                    <p:animEffect transition="in" filter="wipe(left)">
                                      <p:cBhvr>
                                        <p:cTn id="48" dur="500"/>
                                        <p:tgtEl>
                                          <p:spTgt spid="144">
                                            <p:txEl>
                                              <p:pRg st="0" end="0"/>
                                            </p:txEl>
                                          </p:spTgt>
                                        </p:tgtEl>
                                      </p:cBhvr>
                                    </p:animEffect>
                                  </p:childTnLst>
                                </p:cTn>
                              </p:par>
                            </p:childTnLst>
                          </p:cTn>
                        </p:par>
                        <p:par>
                          <p:cTn id="49" fill="hold">
                            <p:stCondLst>
                              <p:cond delay="1250"/>
                            </p:stCondLst>
                            <p:childTnLst>
                              <p:par>
                                <p:cTn id="50" presetID="22" presetClass="entr" presetSubtype="8" fill="hold" grpId="0" nodeType="afterEffect">
                                  <p:stCondLst>
                                    <p:cond delay="0"/>
                                  </p:stCondLst>
                                  <p:childTnLst>
                                    <p:set>
                                      <p:cBhvr>
                                        <p:cTn id="51" dur="1" fill="hold">
                                          <p:stCondLst>
                                            <p:cond delay="0"/>
                                          </p:stCondLst>
                                        </p:cTn>
                                        <p:tgtEl>
                                          <p:spTgt spid="144">
                                            <p:txEl>
                                              <p:pRg st="1" end="1"/>
                                            </p:txEl>
                                          </p:spTgt>
                                        </p:tgtEl>
                                        <p:attrNameLst>
                                          <p:attrName>style.visibility</p:attrName>
                                        </p:attrNameLst>
                                      </p:cBhvr>
                                      <p:to>
                                        <p:strVal val="visible"/>
                                      </p:to>
                                    </p:set>
                                    <p:animEffect transition="in" filter="wipe(left)">
                                      <p:cBhvr>
                                        <p:cTn id="52" dur="500"/>
                                        <p:tgtEl>
                                          <p:spTgt spid="14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wipe(up)">
                                      <p:cBhvr>
                                        <p:cTn id="57" dur="500"/>
                                        <p:tgtEl>
                                          <p:spTgt spid="150"/>
                                        </p:tgtEl>
                                      </p:cBhvr>
                                    </p:animEffect>
                                  </p:childTnLst>
                                </p:cTn>
                              </p:par>
                            </p:childTnLst>
                          </p:cTn>
                        </p:par>
                        <p:par>
                          <p:cTn id="58" fill="hold">
                            <p:stCondLst>
                              <p:cond delay="500"/>
                            </p:stCondLst>
                            <p:childTnLst>
                              <p:par>
                                <p:cTn id="59" presetID="63" presetClass="path" presetSubtype="0" accel="50000" decel="50000" fill="hold" grpId="1" nodeType="afterEffect">
                                  <p:stCondLst>
                                    <p:cond delay="0"/>
                                  </p:stCondLst>
                                  <p:childTnLst>
                                    <p:animMotion origin="layout" path="M 3.75E-6 -3.7037E-7 L 0.18346 -0.00162 " pathEditMode="relative" rAng="0" ptsTypes="AA">
                                      <p:cBhvr>
                                        <p:cTn id="60" dur="1000" fill="hold"/>
                                        <p:tgtEl>
                                          <p:spTgt spid="141"/>
                                        </p:tgtEl>
                                        <p:attrNameLst>
                                          <p:attrName>ppt_x</p:attrName>
                                          <p:attrName>ppt_y</p:attrName>
                                        </p:attrNameLst>
                                      </p:cBhvr>
                                      <p:rCtr x="9167" y="-93"/>
                                    </p:animMotion>
                                  </p:childTnLst>
                                </p:cTn>
                              </p:par>
                              <p:par>
                                <p:cTn id="61" presetID="63" presetClass="path" presetSubtype="0" accel="50000" decel="50000" fill="hold" grpId="1" nodeType="withEffect">
                                  <p:stCondLst>
                                    <p:cond delay="0"/>
                                  </p:stCondLst>
                                  <p:childTnLst>
                                    <p:animMotion origin="layout" path="M 4.375E-6 -1.85185E-6 L 0.19648 -1.85185E-6 " pathEditMode="relative" rAng="0" ptsTypes="AA">
                                      <p:cBhvr>
                                        <p:cTn id="62" dur="1000" fill="hold"/>
                                        <p:tgtEl>
                                          <p:spTgt spid="147"/>
                                        </p:tgtEl>
                                        <p:attrNameLst>
                                          <p:attrName>ppt_x</p:attrName>
                                          <p:attrName>ppt_y</p:attrName>
                                        </p:attrNameLst>
                                      </p:cBhvr>
                                      <p:rCtr x="9818" y="0"/>
                                    </p:animMotion>
                                  </p:childTnLst>
                                </p:cTn>
                              </p:par>
                              <p:par>
                                <p:cTn id="63" presetID="63" presetClass="path" presetSubtype="0" accel="50000" decel="50000" fill="hold" grpId="1" nodeType="withEffect">
                                  <p:stCondLst>
                                    <p:cond delay="0"/>
                                  </p:stCondLst>
                                  <p:childTnLst>
                                    <p:animMotion origin="layout" path="M -1.875E-6 2.96296E-6 L 0.19024 2.96296E-6 " pathEditMode="relative" rAng="0" ptsTypes="AA">
                                      <p:cBhvr>
                                        <p:cTn id="64" dur="1000" fill="hold"/>
                                        <p:tgtEl>
                                          <p:spTgt spid="142">
                                            <p:txEl>
                                              <p:pRg st="0" end="0"/>
                                            </p:txEl>
                                          </p:spTgt>
                                        </p:tgtEl>
                                        <p:attrNameLst>
                                          <p:attrName>ppt_x</p:attrName>
                                          <p:attrName>ppt_y</p:attrName>
                                        </p:attrNameLst>
                                      </p:cBhvr>
                                      <p:rCtr x="9505" y="0"/>
                                    </p:animMotion>
                                  </p:childTnLst>
                                </p:cTn>
                              </p:par>
                              <p:par>
                                <p:cTn id="65" presetID="63" presetClass="path" presetSubtype="0" accel="50000" decel="50000" fill="hold" grpId="1" nodeType="withEffect">
                                  <p:stCondLst>
                                    <p:cond delay="0"/>
                                  </p:stCondLst>
                                  <p:childTnLst>
                                    <p:animMotion origin="layout" path="M -1.875E-6 2.22222E-6 L 0.19024 2.22222E-6 " pathEditMode="relative" rAng="0" ptsTypes="AA">
                                      <p:cBhvr>
                                        <p:cTn id="66" dur="1000" fill="hold"/>
                                        <p:tgtEl>
                                          <p:spTgt spid="142">
                                            <p:txEl>
                                              <p:pRg st="1" end="1"/>
                                            </p:txEl>
                                          </p:spTgt>
                                        </p:tgtEl>
                                        <p:attrNameLst>
                                          <p:attrName>ppt_x</p:attrName>
                                          <p:attrName>ppt_y</p:attrName>
                                        </p:attrNameLst>
                                      </p:cBhvr>
                                      <p:rCtr x="9505" y="0"/>
                                    </p:animMotion>
                                  </p:childTnLst>
                                </p:cTn>
                              </p:par>
                              <p:par>
                                <p:cTn id="67" presetID="63" presetClass="path" presetSubtype="0" accel="50000" decel="50000" fill="hold" grpId="1" nodeType="withEffect">
                                  <p:stCondLst>
                                    <p:cond delay="0"/>
                                  </p:stCondLst>
                                  <p:childTnLst>
                                    <p:animMotion origin="layout" path="M 3.75E-6 -2.96296E-6 L 0.18346 -2.96296E-6 " pathEditMode="relative" rAng="0" ptsTypes="AA">
                                      <p:cBhvr>
                                        <p:cTn id="68" dur="1000" fill="hold"/>
                                        <p:tgtEl>
                                          <p:spTgt spid="143"/>
                                        </p:tgtEl>
                                        <p:attrNameLst>
                                          <p:attrName>ppt_x</p:attrName>
                                          <p:attrName>ppt_y</p:attrName>
                                        </p:attrNameLst>
                                      </p:cBhvr>
                                      <p:rCtr x="9167" y="0"/>
                                    </p:animMotion>
                                  </p:childTnLst>
                                </p:cTn>
                              </p:par>
                              <p:par>
                                <p:cTn id="69" presetID="63" presetClass="path" presetSubtype="0" accel="50000" decel="50000" fill="hold" grpId="1" nodeType="withEffect">
                                  <p:stCondLst>
                                    <p:cond delay="0"/>
                                  </p:stCondLst>
                                  <p:childTnLst>
                                    <p:animMotion origin="layout" path="M 4.375E-6 -2.96296E-6 L 0.19908 -2.96296E-6 " pathEditMode="relative" rAng="0" ptsTypes="AA">
                                      <p:cBhvr>
                                        <p:cTn id="70" dur="1000" fill="hold"/>
                                        <p:tgtEl>
                                          <p:spTgt spid="148"/>
                                        </p:tgtEl>
                                        <p:attrNameLst>
                                          <p:attrName>ppt_x</p:attrName>
                                          <p:attrName>ppt_y</p:attrName>
                                        </p:attrNameLst>
                                      </p:cBhvr>
                                      <p:rCtr x="9948" y="0"/>
                                    </p:animMotion>
                                  </p:childTnLst>
                                </p:cTn>
                              </p:par>
                              <p:par>
                                <p:cTn id="71" presetID="63" presetClass="path" presetSubtype="0" accel="50000" decel="50000" fill="hold" grpId="1" nodeType="withEffect">
                                  <p:stCondLst>
                                    <p:cond delay="0"/>
                                  </p:stCondLst>
                                  <p:childTnLst>
                                    <p:animMotion origin="layout" path="M -1.66667E-6 3.7037E-7 L 0.19011 3.7037E-7 " pathEditMode="relative" rAng="0" ptsTypes="AA">
                                      <p:cBhvr>
                                        <p:cTn id="72" dur="1000" fill="hold"/>
                                        <p:tgtEl>
                                          <p:spTgt spid="144">
                                            <p:txEl>
                                              <p:pRg st="0" end="0"/>
                                            </p:txEl>
                                          </p:spTgt>
                                        </p:tgtEl>
                                        <p:attrNameLst>
                                          <p:attrName>ppt_x</p:attrName>
                                          <p:attrName>ppt_y</p:attrName>
                                        </p:attrNameLst>
                                      </p:cBhvr>
                                      <p:rCtr x="9505" y="0"/>
                                    </p:animMotion>
                                  </p:childTnLst>
                                </p:cTn>
                              </p:par>
                              <p:par>
                                <p:cTn id="73" presetID="63" presetClass="path" presetSubtype="0" accel="50000" decel="50000" fill="hold" grpId="1" nodeType="withEffect">
                                  <p:stCondLst>
                                    <p:cond delay="0"/>
                                  </p:stCondLst>
                                  <p:childTnLst>
                                    <p:animMotion origin="layout" path="M -1.66667E-6 -3.7037E-7 L 0.18893 -3.7037E-7 " pathEditMode="relative" rAng="0" ptsTypes="AA">
                                      <p:cBhvr>
                                        <p:cTn id="74" dur="1000" fill="hold"/>
                                        <p:tgtEl>
                                          <p:spTgt spid="144">
                                            <p:txEl>
                                              <p:pRg st="1" end="1"/>
                                            </p:txEl>
                                          </p:spTgt>
                                        </p:tgtEl>
                                        <p:attrNameLst>
                                          <p:attrName>ppt_x</p:attrName>
                                          <p:attrName>ppt_y</p:attrName>
                                        </p:attrNameLst>
                                      </p:cBhvr>
                                      <p:rCtr x="9440" y="0"/>
                                    </p:animMotion>
                                  </p:childTnLst>
                                </p:cTn>
                              </p:par>
                              <p:par>
                                <p:cTn id="75" presetID="63" presetClass="path" presetSubtype="0" accel="50000" decel="50000" fill="hold" nodeType="withEffect">
                                  <p:stCondLst>
                                    <p:cond delay="0"/>
                                  </p:stCondLst>
                                  <p:childTnLst>
                                    <p:animMotion origin="layout" path="M 3.75E-6 2.59259E-6 L 0.18307 2.59259E-6 " pathEditMode="relative" rAng="0" ptsTypes="AA">
                                      <p:cBhvr>
                                        <p:cTn id="76" dur="1000" fill="hold"/>
                                        <p:tgtEl>
                                          <p:spTgt spid="150"/>
                                        </p:tgtEl>
                                        <p:attrNameLst>
                                          <p:attrName>ppt_x</p:attrName>
                                          <p:attrName>ppt_y</p:attrName>
                                        </p:attrNameLst>
                                      </p:cBhvr>
                                      <p:rCtr x="9154" y="0"/>
                                    </p:animMotion>
                                  </p:childTnLst>
                                </p:cTn>
                              </p:par>
                            </p:childTnLst>
                          </p:cTn>
                        </p:par>
                        <p:par>
                          <p:cTn id="77" fill="hold">
                            <p:stCondLst>
                              <p:cond delay="1500"/>
                            </p:stCondLst>
                            <p:childTnLst>
                              <p:par>
                                <p:cTn id="78" presetID="22" presetClass="entr" presetSubtype="2" fill="hold"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right)">
                                      <p:cBhvr>
                                        <p:cTn id="80" dur="500"/>
                                        <p:tgtEl>
                                          <p:spTgt spid="157"/>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152"/>
                                        </p:tgtEl>
                                        <p:attrNameLst>
                                          <p:attrName>style.visibility</p:attrName>
                                        </p:attrNameLst>
                                      </p:cBhvr>
                                      <p:to>
                                        <p:strVal val="visible"/>
                                      </p:to>
                                    </p:set>
                                    <p:animEffect transition="in" filter="wipe(left)">
                                      <p:cBhvr>
                                        <p:cTn id="84" dur="500"/>
                                        <p:tgtEl>
                                          <p:spTgt spid="152"/>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136"/>
                                        </p:tgtEl>
                                        <p:attrNameLst>
                                          <p:attrName>style.visibility</p:attrName>
                                        </p:attrNameLst>
                                      </p:cBhvr>
                                      <p:to>
                                        <p:strVal val="visible"/>
                                      </p:to>
                                    </p:set>
                                    <p:animEffect transition="in" filter="fade">
                                      <p:cBhvr>
                                        <p:cTn id="88" dur="500"/>
                                        <p:tgtEl>
                                          <p:spTgt spid="136"/>
                                        </p:tgtEl>
                                      </p:cBhvr>
                                    </p:animEffect>
                                  </p:childTnLst>
                                </p:cTn>
                              </p:par>
                            </p:childTnLst>
                          </p:cTn>
                        </p:par>
                        <p:par>
                          <p:cTn id="89" fill="hold">
                            <p:stCondLst>
                              <p:cond delay="3000"/>
                            </p:stCondLst>
                            <p:childTnLst>
                              <p:par>
                                <p:cTn id="90" presetID="22" presetClass="entr" presetSubtype="8"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wipe(up)">
                                      <p:cBhvr>
                                        <p:cTn id="97" dur="500"/>
                                        <p:tgtEl>
                                          <p:spTgt spid="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nodeType="clickEffect">
                                  <p:stCondLst>
                                    <p:cond delay="0"/>
                                  </p:stCondLst>
                                  <p:childTnLst>
                                    <p:animEffect transition="out" filter="wipe(up)">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151"/>
                                        </p:tgtEl>
                                        <p:attrNameLst>
                                          <p:attrName>style.visibility</p:attrName>
                                        </p:attrNameLst>
                                      </p:cBhvr>
                                      <p:to>
                                        <p:strVal val="visible"/>
                                      </p:to>
                                    </p:set>
                                    <p:animEffect transition="in" filter="wipe(up)">
                                      <p:cBhvr>
                                        <p:cTn id="106" dur="500"/>
                                        <p:tgtEl>
                                          <p:spTgt spid="151"/>
                                        </p:tgtEl>
                                      </p:cBhvr>
                                    </p:animEffect>
                                  </p:childTnLst>
                                </p:cTn>
                              </p:par>
                            </p:childTnLst>
                          </p:cTn>
                        </p:par>
                        <p:par>
                          <p:cTn id="107" fill="hold">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wipe(left)">
                                      <p:cBhvr>
                                        <p:cTn id="110"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uiExpand="1" build="p"/>
      <p:bldP spid="142" grpId="1" uiExpand="1" build="allAtOnce"/>
      <p:bldP spid="143" grpId="0"/>
      <p:bldP spid="143" grpId="1"/>
      <p:bldP spid="144" grpId="0" uiExpand="1" build="p"/>
      <p:bldP spid="144" grpId="1" uiExpand="1" build="allAtOnce"/>
      <p:bldP spid="147" grpId="0" animBg="1"/>
      <p:bldP spid="147" grpId="1" animBg="1"/>
      <p:bldP spid="148" grpId="0" animBg="1"/>
      <p:bldP spid="148" grpId="1" animBg="1"/>
      <p:bldP spid="152" grpId="0"/>
      <p:bldP spid="153" grpId="0"/>
      <p:bldP spid="133" grpId="0"/>
      <p:bldP spid="133" grpId="1"/>
      <p:bldP spid="134" grpId="0"/>
      <p:bldP spid="13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19</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8" name="组合 37">
            <a:extLst>
              <a:ext uri="{FF2B5EF4-FFF2-40B4-BE49-F238E27FC236}">
                <a16:creationId xmlns:a16="http://schemas.microsoft.com/office/drawing/2014/main" id="{914271E3-BDE2-4B53-9749-47309DEBA06B}"/>
              </a:ext>
            </a:extLst>
          </p:cNvPr>
          <p:cNvGrpSpPr/>
          <p:nvPr/>
        </p:nvGrpSpPr>
        <p:grpSpPr>
          <a:xfrm>
            <a:off x="3442487" y="2899741"/>
            <a:ext cx="1735056" cy="1777035"/>
            <a:chOff x="3442487" y="2899741"/>
            <a:chExt cx="1735056" cy="1777035"/>
          </a:xfrm>
        </p:grpSpPr>
        <p:grpSp>
          <p:nvGrpSpPr>
            <p:cNvPr id="35" name="组合 34">
              <a:extLst>
                <a:ext uri="{FF2B5EF4-FFF2-40B4-BE49-F238E27FC236}">
                  <a16:creationId xmlns:a16="http://schemas.microsoft.com/office/drawing/2014/main" id="{CEEF13B4-6153-4814-B5FC-946FDF2EA76C}"/>
                </a:ext>
              </a:extLst>
            </p:cNvPr>
            <p:cNvGrpSpPr/>
            <p:nvPr/>
          </p:nvGrpSpPr>
          <p:grpSpPr>
            <a:xfrm>
              <a:off x="3442487" y="2899741"/>
              <a:ext cx="1735056" cy="1314631"/>
              <a:chOff x="4526493" y="3157838"/>
              <a:chExt cx="1735056" cy="1314631"/>
            </a:xfrm>
          </p:grpSpPr>
          <p:sp>
            <p:nvSpPr>
              <p:cNvPr id="16" name="椭圆 15">
                <a:extLst>
                  <a:ext uri="{FF2B5EF4-FFF2-40B4-BE49-F238E27FC236}">
                    <a16:creationId xmlns:a16="http://schemas.microsoft.com/office/drawing/2014/main" id="{27E5B1E2-9B3A-47B9-B3FA-FF9411DDEDC0}"/>
                  </a:ext>
                </a:extLst>
              </p:cNvPr>
              <p:cNvSpPr>
                <a:spLocks noChangeAspect="1"/>
              </p:cNvSpPr>
              <p:nvPr/>
            </p:nvSpPr>
            <p:spPr>
              <a:xfrm>
                <a:off x="5322021"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 </a:t>
                </a:r>
                <a:endParaRPr lang="zh-CN" altLang="en-US" b="1" i="1" dirty="0">
                  <a:solidFill>
                    <a:schemeClr val="tx1"/>
                  </a:solidFill>
                </a:endParaRPr>
              </a:p>
            </p:txBody>
          </p:sp>
          <p:sp>
            <p:nvSpPr>
              <p:cNvPr id="17" name="椭圆 16">
                <a:extLst>
                  <a:ext uri="{FF2B5EF4-FFF2-40B4-BE49-F238E27FC236}">
                    <a16:creationId xmlns:a16="http://schemas.microsoft.com/office/drawing/2014/main" id="{F04095D4-221C-4924-A397-A9953CB01FE9}"/>
                  </a:ext>
                </a:extLst>
              </p:cNvPr>
              <p:cNvSpPr>
                <a:spLocks noChangeAspect="1"/>
              </p:cNvSpPr>
              <p:nvPr/>
            </p:nvSpPr>
            <p:spPr>
              <a:xfrm>
                <a:off x="4526493"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rPr>
                  <a:t> </a:t>
                </a:r>
                <a:endParaRPr lang="zh-CN" altLang="en-US" b="1" i="1" dirty="0">
                  <a:solidFill>
                    <a:schemeClr val="tx1"/>
                  </a:solidFill>
                </a:endParaRPr>
              </a:p>
            </p:txBody>
          </p:sp>
          <p:sp>
            <p:nvSpPr>
              <p:cNvPr id="18" name="椭圆 17">
                <a:extLst>
                  <a:ext uri="{FF2B5EF4-FFF2-40B4-BE49-F238E27FC236}">
                    <a16:creationId xmlns:a16="http://schemas.microsoft.com/office/drawing/2014/main" id="{E7E2BB45-AA9B-49A3-8BC2-66ABF0D7AF14}"/>
                  </a:ext>
                </a:extLst>
              </p:cNvPr>
              <p:cNvSpPr>
                <a:spLocks noChangeAspect="1"/>
              </p:cNvSpPr>
              <p:nvPr/>
            </p:nvSpPr>
            <p:spPr>
              <a:xfrm>
                <a:off x="4924257" y="315783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i="1" dirty="0">
                  <a:solidFill>
                    <a:schemeClr val="tx1"/>
                  </a:solidFill>
                </a:endParaRPr>
              </a:p>
              <a:p>
                <a:endParaRPr lang="zh-CN" altLang="en-US" b="1" i="1" dirty="0">
                  <a:solidFill>
                    <a:schemeClr val="tx1"/>
                  </a:solidFill>
                </a:endParaRPr>
              </a:p>
            </p:txBody>
          </p:sp>
          <p:sp>
            <p:nvSpPr>
              <p:cNvPr id="19" name="椭圆 18">
                <a:extLst>
                  <a:ext uri="{FF2B5EF4-FFF2-40B4-BE49-F238E27FC236}">
                    <a16:creationId xmlns:a16="http://schemas.microsoft.com/office/drawing/2014/main" id="{51E43B99-788B-4E0F-BFEA-EF2D5DF67DB5}"/>
                  </a:ext>
                </a:extLst>
              </p:cNvPr>
              <p:cNvSpPr>
                <a:spLocks noChangeAspect="1"/>
              </p:cNvSpPr>
              <p:nvPr/>
            </p:nvSpPr>
            <p:spPr>
              <a:xfrm>
                <a:off x="5719785" y="315783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i="1" dirty="0">
                  <a:solidFill>
                    <a:schemeClr val="tx1"/>
                  </a:solidFill>
                </a:endParaRPr>
              </a:p>
              <a:p>
                <a:endParaRPr lang="zh-CN" altLang="en-US" b="1" i="1" dirty="0">
                  <a:solidFill>
                    <a:schemeClr val="tx1"/>
                  </a:solidFill>
                </a:endParaRPr>
              </a:p>
            </p:txBody>
          </p:sp>
          <p:sp>
            <p:nvSpPr>
              <p:cNvPr id="20" name="椭圆 19">
                <a:extLst>
                  <a:ext uri="{FF2B5EF4-FFF2-40B4-BE49-F238E27FC236}">
                    <a16:creationId xmlns:a16="http://schemas.microsoft.com/office/drawing/2014/main" id="{96C39C6C-BA52-4F5A-9F18-96473CFE8D86}"/>
                  </a:ext>
                </a:extLst>
              </p:cNvPr>
              <p:cNvSpPr>
                <a:spLocks noChangeAspect="1"/>
              </p:cNvSpPr>
              <p:nvPr/>
            </p:nvSpPr>
            <p:spPr>
              <a:xfrm>
                <a:off x="6117549"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rPr>
                  <a:t> </a:t>
                </a:r>
                <a:endParaRPr lang="zh-CN" altLang="en-US" b="1" i="1" dirty="0">
                  <a:solidFill>
                    <a:schemeClr val="tx1"/>
                  </a:solidFill>
                </a:endParaRPr>
              </a:p>
            </p:txBody>
          </p:sp>
          <p:sp>
            <p:nvSpPr>
              <p:cNvPr id="21" name="椭圆 20">
                <a:extLst>
                  <a:ext uri="{FF2B5EF4-FFF2-40B4-BE49-F238E27FC236}">
                    <a16:creationId xmlns:a16="http://schemas.microsoft.com/office/drawing/2014/main" id="{E8135B5D-91F1-4ECC-85FB-98B60F4C0DDC}"/>
                  </a:ext>
                </a:extLst>
              </p:cNvPr>
              <p:cNvSpPr>
                <a:spLocks noChangeAspect="1"/>
              </p:cNvSpPr>
              <p:nvPr/>
            </p:nvSpPr>
            <p:spPr>
              <a:xfrm>
                <a:off x="5719785" y="4328469"/>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rPr>
                  <a:t> </a:t>
                </a:r>
                <a:endParaRPr lang="zh-CN" altLang="en-US" b="1" i="1" dirty="0">
                  <a:solidFill>
                    <a:schemeClr val="tx1"/>
                  </a:solidFill>
                </a:endParaRPr>
              </a:p>
            </p:txBody>
          </p:sp>
          <p:sp>
            <p:nvSpPr>
              <p:cNvPr id="22" name="椭圆 21">
                <a:extLst>
                  <a:ext uri="{FF2B5EF4-FFF2-40B4-BE49-F238E27FC236}">
                    <a16:creationId xmlns:a16="http://schemas.microsoft.com/office/drawing/2014/main" id="{8C31B6EE-5A9D-4EDA-8F6F-1AFE538D0B37}"/>
                  </a:ext>
                </a:extLst>
              </p:cNvPr>
              <p:cNvSpPr>
                <a:spLocks noChangeAspect="1"/>
              </p:cNvSpPr>
              <p:nvPr/>
            </p:nvSpPr>
            <p:spPr>
              <a:xfrm>
                <a:off x="4924257" y="4328469"/>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i="1" dirty="0">
                    <a:solidFill>
                      <a:schemeClr val="tx1"/>
                    </a:solidFill>
                  </a:rPr>
                  <a:t> </a:t>
                </a:r>
                <a:endParaRPr lang="zh-CN" altLang="en-US" b="1" i="1" dirty="0">
                  <a:solidFill>
                    <a:schemeClr val="tx1"/>
                  </a:solidFill>
                </a:endParaRPr>
              </a:p>
            </p:txBody>
          </p:sp>
          <p:cxnSp>
            <p:nvCxnSpPr>
              <p:cNvPr id="23" name="直接连接符 22">
                <a:extLst>
                  <a:ext uri="{FF2B5EF4-FFF2-40B4-BE49-F238E27FC236}">
                    <a16:creationId xmlns:a16="http://schemas.microsoft.com/office/drawing/2014/main" id="{803F60F8-FCFA-43C7-A999-EA2D1F67DEA7}"/>
                  </a:ext>
                </a:extLst>
              </p:cNvPr>
              <p:cNvCxnSpPr>
                <a:cxnSpLocks/>
                <a:stCxn id="18" idx="6"/>
                <a:endCxn id="19" idx="2"/>
              </p:cNvCxnSpPr>
              <p:nvPr/>
            </p:nvCxnSpPr>
            <p:spPr>
              <a:xfrm>
                <a:off x="5068257" y="3229838"/>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1ED3E66-CCC2-4608-A0A2-55A5047B6779}"/>
                  </a:ext>
                </a:extLst>
              </p:cNvPr>
              <p:cNvCxnSpPr>
                <a:cxnSpLocks/>
                <a:stCxn id="18" idx="3"/>
                <a:endCxn id="17" idx="7"/>
              </p:cNvCxnSpPr>
              <p:nvPr/>
            </p:nvCxnSpPr>
            <p:spPr>
              <a:xfrm flipH="1">
                <a:off x="4649405"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5B3A019-6584-445D-B7E9-46542801F5E3}"/>
                  </a:ext>
                </a:extLst>
              </p:cNvPr>
              <p:cNvCxnSpPr>
                <a:cxnSpLocks/>
                <a:stCxn id="19" idx="3"/>
                <a:endCxn id="16" idx="7"/>
              </p:cNvCxnSpPr>
              <p:nvPr/>
            </p:nvCxnSpPr>
            <p:spPr>
              <a:xfrm flipH="1">
                <a:off x="5444933"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04FF71-0876-4C2C-A973-8F34F109E8B9}"/>
                  </a:ext>
                </a:extLst>
              </p:cNvPr>
              <p:cNvCxnSpPr>
                <a:cxnSpLocks/>
                <a:stCxn id="16" idx="3"/>
                <a:endCxn id="22" idx="7"/>
              </p:cNvCxnSpPr>
              <p:nvPr/>
            </p:nvCxnSpPr>
            <p:spPr>
              <a:xfrm flipH="1">
                <a:off x="5047169" y="3866065"/>
                <a:ext cx="295940" cy="483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A87E76B-4C2B-491F-997D-DA6D7250F9E5}"/>
                  </a:ext>
                </a:extLst>
              </p:cNvPr>
              <p:cNvCxnSpPr>
                <a:cxnSpLocks/>
                <a:stCxn id="16" idx="2"/>
                <a:endCxn id="17" idx="6"/>
              </p:cNvCxnSpPr>
              <p:nvPr/>
            </p:nvCxnSpPr>
            <p:spPr>
              <a:xfrm flipH="1">
                <a:off x="4670493" y="3815153"/>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2C1DB73-D8DE-4103-B535-397D07B91D0E}"/>
                  </a:ext>
                </a:extLst>
              </p:cNvPr>
              <p:cNvCxnSpPr>
                <a:cxnSpLocks/>
                <a:stCxn id="20" idx="2"/>
                <a:endCxn id="16" idx="6"/>
              </p:cNvCxnSpPr>
              <p:nvPr/>
            </p:nvCxnSpPr>
            <p:spPr>
              <a:xfrm flipH="1">
                <a:off x="5466021" y="3815153"/>
                <a:ext cx="651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454BD55-F4EF-4723-BC9B-56F0E5C6FBF3}"/>
                  </a:ext>
                </a:extLst>
              </p:cNvPr>
              <p:cNvCxnSpPr>
                <a:cxnSpLocks/>
                <a:stCxn id="19" idx="5"/>
                <a:endCxn id="20" idx="1"/>
              </p:cNvCxnSpPr>
              <p:nvPr/>
            </p:nvCxnSpPr>
            <p:spPr>
              <a:xfrm>
                <a:off x="5842697" y="3280750"/>
                <a:ext cx="295940" cy="483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BB0CBA0-E86F-42E3-B71D-9064BD46EC87}"/>
                  </a:ext>
                </a:extLst>
              </p:cNvPr>
              <p:cNvCxnSpPr>
                <a:cxnSpLocks/>
                <a:stCxn id="20" idx="3"/>
                <a:endCxn id="21" idx="7"/>
              </p:cNvCxnSpPr>
              <p:nvPr/>
            </p:nvCxnSpPr>
            <p:spPr>
              <a:xfrm flipH="1">
                <a:off x="5842697" y="3866065"/>
                <a:ext cx="295940" cy="483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2C951ED5-B96F-4AE7-98FD-0A46335C63B4}"/>
                </a:ext>
              </a:extLst>
            </p:cNvPr>
            <p:cNvSpPr txBox="1"/>
            <p:nvPr/>
          </p:nvSpPr>
          <p:spPr>
            <a:xfrm>
              <a:off x="3857007" y="4215111"/>
              <a:ext cx="906017"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Graph</a:t>
              </a:r>
              <a:endParaRPr lang="zh-CN" altLang="en-US" sz="2400" dirty="0">
                <a:latin typeface="Bahnschrift Light SemiCondensed" panose="020B0502040204020203" pitchFamily="34" charset="0"/>
              </a:endParaRPr>
            </a:p>
          </p:txBody>
        </p:sp>
      </p:grpSp>
      <p:grpSp>
        <p:nvGrpSpPr>
          <p:cNvPr id="39" name="组合 38">
            <a:extLst>
              <a:ext uri="{FF2B5EF4-FFF2-40B4-BE49-F238E27FC236}">
                <a16:creationId xmlns:a16="http://schemas.microsoft.com/office/drawing/2014/main" id="{2EC42EFF-7394-4B9D-9040-30A2A6D4DA47}"/>
              </a:ext>
            </a:extLst>
          </p:cNvPr>
          <p:cNvGrpSpPr/>
          <p:nvPr/>
        </p:nvGrpSpPr>
        <p:grpSpPr>
          <a:xfrm>
            <a:off x="6719870" y="2880163"/>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 </a:t>
                </a:r>
                <a:endParaRPr lang="zh-CN" altLang="en-US" dirty="0">
                  <a:solidFill>
                    <a:schemeClr val="tx1"/>
                  </a:solidFill>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49091" y="4255723"/>
              <a:ext cx="1587294"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Hypergraph</a:t>
              </a:r>
              <a:endParaRPr lang="zh-CN" altLang="en-US" sz="2400" dirty="0">
                <a:latin typeface="Bahnschrift Light SemiCondensed" panose="020B0502040204020203" pitchFamily="34" charset="0"/>
              </a:endParaRPr>
            </a:p>
          </p:txBody>
        </p:sp>
      </p:grpSp>
    </p:spTree>
    <p:extLst>
      <p:ext uri="{BB962C8B-B14F-4D97-AF65-F5344CB8AC3E}">
        <p14:creationId xmlns:p14="http://schemas.microsoft.com/office/powerpoint/2010/main" val="798123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Deep Learning-Based Networking Systems</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2</a:t>
            </a:fld>
            <a:endParaRPr lang="zh-CN" altLang="en-US"/>
          </a:p>
        </p:txBody>
      </p:sp>
      <p:grpSp>
        <p:nvGrpSpPr>
          <p:cNvPr id="38" name="Group 37">
            <a:extLst>
              <a:ext uri="{FF2B5EF4-FFF2-40B4-BE49-F238E27FC236}">
                <a16:creationId xmlns:a16="http://schemas.microsoft.com/office/drawing/2014/main" id="{21E89952-8912-457E-81C6-32D329737729}"/>
              </a:ext>
            </a:extLst>
          </p:cNvPr>
          <p:cNvGrpSpPr/>
          <p:nvPr/>
        </p:nvGrpSpPr>
        <p:grpSpPr>
          <a:xfrm>
            <a:off x="1253558" y="3867203"/>
            <a:ext cx="2840630" cy="2735774"/>
            <a:chOff x="1685820" y="3867203"/>
            <a:chExt cx="2840630" cy="2735774"/>
          </a:xfrm>
        </p:grpSpPr>
        <p:sp>
          <p:nvSpPr>
            <p:cNvPr id="26" name="矩形: 圆角 24">
              <a:extLst>
                <a:ext uri="{FF2B5EF4-FFF2-40B4-BE49-F238E27FC236}">
                  <a16:creationId xmlns:a16="http://schemas.microsoft.com/office/drawing/2014/main" id="{42809E46-B357-4194-88E7-0D686A725FA2}"/>
                </a:ext>
              </a:extLst>
            </p:cNvPr>
            <p:cNvSpPr/>
            <p:nvPr/>
          </p:nvSpPr>
          <p:spPr>
            <a:xfrm>
              <a:off x="1685820" y="3867203"/>
              <a:ext cx="2840630" cy="233566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Bahnschrift Light SemiCondensed" panose="020B0502040204020203" pitchFamily="34" charset="0"/>
              </a:endParaRPr>
            </a:p>
          </p:txBody>
        </p:sp>
        <p:grpSp>
          <p:nvGrpSpPr>
            <p:cNvPr id="5" name="组合 12">
              <a:extLst>
                <a:ext uri="{FF2B5EF4-FFF2-40B4-BE49-F238E27FC236}">
                  <a16:creationId xmlns:a16="http://schemas.microsoft.com/office/drawing/2014/main" id="{A6CC9D46-CFDE-4EA2-A72A-EF3E6DECFB4D}"/>
                </a:ext>
              </a:extLst>
            </p:cNvPr>
            <p:cNvGrpSpPr/>
            <p:nvPr/>
          </p:nvGrpSpPr>
          <p:grpSpPr>
            <a:xfrm>
              <a:off x="1940116" y="3976307"/>
              <a:ext cx="2486578" cy="2626670"/>
              <a:chOff x="2207319" y="3874006"/>
              <a:chExt cx="2486578" cy="2626670"/>
            </a:xfrm>
          </p:grpSpPr>
          <p:sp>
            <p:nvSpPr>
              <p:cNvPr id="6" name="文本框 142">
                <a:extLst>
                  <a:ext uri="{FF2B5EF4-FFF2-40B4-BE49-F238E27FC236}">
                    <a16:creationId xmlns:a16="http://schemas.microsoft.com/office/drawing/2014/main" id="{3C1101BC-A2CF-4CB0-B398-DC75720DF242}"/>
                  </a:ext>
                </a:extLst>
              </p:cNvPr>
              <p:cNvSpPr txBox="1"/>
              <p:nvPr/>
            </p:nvSpPr>
            <p:spPr>
              <a:xfrm>
                <a:off x="2207319" y="6100566"/>
                <a:ext cx="2486578"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Cluster Job Scheduling</a:t>
                </a:r>
                <a:endParaRPr lang="zh-CN" altLang="en-US" sz="2000" dirty="0">
                  <a:solidFill>
                    <a:schemeClr val="bg1"/>
                  </a:solidFill>
                  <a:latin typeface="Bahnschrift Light SemiCondensed" panose="020B0502040204020203" pitchFamily="34" charset="0"/>
                </a:endParaRPr>
              </a:p>
            </p:txBody>
          </p:sp>
          <p:pic>
            <p:nvPicPr>
              <p:cNvPr id="7" name="图片 5">
                <a:extLst>
                  <a:ext uri="{FF2B5EF4-FFF2-40B4-BE49-F238E27FC236}">
                    <a16:creationId xmlns:a16="http://schemas.microsoft.com/office/drawing/2014/main" id="{39572EF2-0A9F-40FD-AE19-1A81105D75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3176" y="3874006"/>
                <a:ext cx="1894857" cy="2094316"/>
              </a:xfrm>
              <a:prstGeom prst="rect">
                <a:avLst/>
              </a:prstGeom>
            </p:spPr>
          </p:pic>
        </p:grpSp>
      </p:grpSp>
      <p:grpSp>
        <p:nvGrpSpPr>
          <p:cNvPr id="39" name="Group 38">
            <a:extLst>
              <a:ext uri="{FF2B5EF4-FFF2-40B4-BE49-F238E27FC236}">
                <a16:creationId xmlns:a16="http://schemas.microsoft.com/office/drawing/2014/main" id="{61A3D270-EB7B-49B4-9D14-AD622EB5B6A5}"/>
              </a:ext>
            </a:extLst>
          </p:cNvPr>
          <p:cNvGrpSpPr/>
          <p:nvPr/>
        </p:nvGrpSpPr>
        <p:grpSpPr>
          <a:xfrm>
            <a:off x="4121054" y="3867203"/>
            <a:ext cx="2823210" cy="2735774"/>
            <a:chOff x="4553316" y="3867203"/>
            <a:chExt cx="2823210" cy="2735774"/>
          </a:xfrm>
        </p:grpSpPr>
        <p:sp>
          <p:nvSpPr>
            <p:cNvPr id="27" name="矩形: 圆角 25">
              <a:extLst>
                <a:ext uri="{FF2B5EF4-FFF2-40B4-BE49-F238E27FC236}">
                  <a16:creationId xmlns:a16="http://schemas.microsoft.com/office/drawing/2014/main" id="{9484BEC7-4AE5-4C29-988B-C8ABE9CF5DBD}"/>
                </a:ext>
              </a:extLst>
            </p:cNvPr>
            <p:cNvSpPr/>
            <p:nvPr/>
          </p:nvSpPr>
          <p:spPr>
            <a:xfrm>
              <a:off x="4705365" y="3867203"/>
              <a:ext cx="2482129" cy="233566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Bahnschrift Light SemiCondensed" panose="020B0502040204020203" pitchFamily="34" charset="0"/>
              </a:endParaRPr>
            </a:p>
          </p:txBody>
        </p:sp>
        <p:grpSp>
          <p:nvGrpSpPr>
            <p:cNvPr id="8" name="组合 15">
              <a:extLst>
                <a:ext uri="{FF2B5EF4-FFF2-40B4-BE49-F238E27FC236}">
                  <a16:creationId xmlns:a16="http://schemas.microsoft.com/office/drawing/2014/main" id="{A007795C-F9C2-4B14-876E-FA77F13156EE}"/>
                </a:ext>
              </a:extLst>
            </p:cNvPr>
            <p:cNvGrpSpPr/>
            <p:nvPr/>
          </p:nvGrpSpPr>
          <p:grpSpPr>
            <a:xfrm>
              <a:off x="4553316" y="4151928"/>
              <a:ext cx="2823210" cy="2451049"/>
              <a:chOff x="4645679" y="4049627"/>
              <a:chExt cx="2823210" cy="2451049"/>
            </a:xfrm>
          </p:grpSpPr>
          <p:sp>
            <p:nvSpPr>
              <p:cNvPr id="9" name="文本框 143">
                <a:extLst>
                  <a:ext uri="{FF2B5EF4-FFF2-40B4-BE49-F238E27FC236}">
                    <a16:creationId xmlns:a16="http://schemas.microsoft.com/office/drawing/2014/main" id="{7D259B43-A1EE-4231-8E95-A66FEA1A5A17}"/>
                  </a:ext>
                </a:extLst>
              </p:cNvPr>
              <p:cNvSpPr txBox="1"/>
              <p:nvPr/>
            </p:nvSpPr>
            <p:spPr>
              <a:xfrm>
                <a:off x="4645679" y="6100566"/>
                <a:ext cx="2823210"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SDN Network Optimization</a:t>
                </a:r>
                <a:endParaRPr lang="zh-CN" altLang="en-US" sz="2000" dirty="0">
                  <a:solidFill>
                    <a:schemeClr val="bg1"/>
                  </a:solidFill>
                  <a:latin typeface="Bahnschrift Light SemiCondensed" panose="020B0502040204020203" pitchFamily="34" charset="0"/>
                </a:endParaRPr>
              </a:p>
            </p:txBody>
          </p:sp>
          <p:pic>
            <p:nvPicPr>
              <p:cNvPr id="10" name="图片 6">
                <a:extLst>
                  <a:ext uri="{FF2B5EF4-FFF2-40B4-BE49-F238E27FC236}">
                    <a16:creationId xmlns:a16="http://schemas.microsoft.com/office/drawing/2014/main" id="{E2AE06B7-6E5D-45D5-8A04-8BE8B019383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85705" y="4049627"/>
                <a:ext cx="2343150" cy="1743075"/>
              </a:xfrm>
              <a:prstGeom prst="rect">
                <a:avLst/>
              </a:prstGeom>
            </p:spPr>
          </p:pic>
        </p:grpSp>
      </p:grpSp>
      <p:grpSp>
        <p:nvGrpSpPr>
          <p:cNvPr id="37" name="Group 36">
            <a:extLst>
              <a:ext uri="{FF2B5EF4-FFF2-40B4-BE49-F238E27FC236}">
                <a16:creationId xmlns:a16="http://schemas.microsoft.com/office/drawing/2014/main" id="{F77D9ECC-4442-428B-8C1B-D62D56167B73}"/>
              </a:ext>
            </a:extLst>
          </p:cNvPr>
          <p:cNvGrpSpPr/>
          <p:nvPr/>
        </p:nvGrpSpPr>
        <p:grpSpPr>
          <a:xfrm>
            <a:off x="7083495" y="1444061"/>
            <a:ext cx="2985988" cy="2320186"/>
            <a:chOff x="7515757" y="1444061"/>
            <a:chExt cx="2985988" cy="2320186"/>
          </a:xfrm>
        </p:grpSpPr>
        <p:sp>
          <p:nvSpPr>
            <p:cNvPr id="25" name="矩形: 圆角 23">
              <a:extLst>
                <a:ext uri="{FF2B5EF4-FFF2-40B4-BE49-F238E27FC236}">
                  <a16:creationId xmlns:a16="http://schemas.microsoft.com/office/drawing/2014/main" id="{0F31F2F6-DDF5-40C8-9F24-7D5871743EC2}"/>
                </a:ext>
              </a:extLst>
            </p:cNvPr>
            <p:cNvSpPr/>
            <p:nvPr/>
          </p:nvSpPr>
          <p:spPr>
            <a:xfrm>
              <a:off x="7515757" y="1444061"/>
              <a:ext cx="2985988" cy="1924873"/>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Bahnschrift Light SemiCondensed" panose="020B0502040204020203" pitchFamily="34" charset="0"/>
              </a:endParaRPr>
            </a:p>
          </p:txBody>
        </p:sp>
        <p:grpSp>
          <p:nvGrpSpPr>
            <p:cNvPr id="11" name="组合 17">
              <a:extLst>
                <a:ext uri="{FF2B5EF4-FFF2-40B4-BE49-F238E27FC236}">
                  <a16:creationId xmlns:a16="http://schemas.microsoft.com/office/drawing/2014/main" id="{98700BA3-6A69-421D-9209-2D430C5F7E79}"/>
                </a:ext>
              </a:extLst>
            </p:cNvPr>
            <p:cNvGrpSpPr/>
            <p:nvPr/>
          </p:nvGrpSpPr>
          <p:grpSpPr>
            <a:xfrm>
              <a:off x="7651992" y="1512546"/>
              <a:ext cx="2763597" cy="2251701"/>
              <a:chOff x="7998355" y="1410245"/>
              <a:chExt cx="2763597" cy="2251701"/>
            </a:xfrm>
          </p:grpSpPr>
          <p:sp>
            <p:nvSpPr>
              <p:cNvPr id="12" name="文本框 141">
                <a:extLst>
                  <a:ext uri="{FF2B5EF4-FFF2-40B4-BE49-F238E27FC236}">
                    <a16:creationId xmlns:a16="http://schemas.microsoft.com/office/drawing/2014/main" id="{1F5D5B99-B236-4EFF-9CBA-83A27A6F2E7D}"/>
                  </a:ext>
                </a:extLst>
              </p:cNvPr>
              <p:cNvSpPr txBox="1"/>
              <p:nvPr/>
            </p:nvSpPr>
            <p:spPr>
              <a:xfrm>
                <a:off x="8030277" y="3261836"/>
                <a:ext cx="2563522"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Switch Flow Scheduling</a:t>
                </a:r>
                <a:endParaRPr lang="zh-CN" altLang="en-US" sz="2000" dirty="0">
                  <a:solidFill>
                    <a:schemeClr val="bg1"/>
                  </a:solidFill>
                  <a:latin typeface="Bahnschrift Light SemiCondensed" panose="020B0502040204020203" pitchFamily="34" charset="0"/>
                </a:endParaRPr>
              </a:p>
            </p:txBody>
          </p:sp>
          <p:pic>
            <p:nvPicPr>
              <p:cNvPr id="13" name="图片 8">
                <a:extLst>
                  <a:ext uri="{FF2B5EF4-FFF2-40B4-BE49-F238E27FC236}">
                    <a16:creationId xmlns:a16="http://schemas.microsoft.com/office/drawing/2014/main" id="{936C3675-91AC-401E-BE29-6F7F868C07B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98355" y="1410245"/>
                <a:ext cx="2763597" cy="1819223"/>
              </a:xfrm>
              <a:prstGeom prst="rect">
                <a:avLst/>
              </a:prstGeom>
            </p:spPr>
          </p:pic>
        </p:grpSp>
      </p:grpSp>
      <p:grpSp>
        <p:nvGrpSpPr>
          <p:cNvPr id="40" name="Group 39">
            <a:extLst>
              <a:ext uri="{FF2B5EF4-FFF2-40B4-BE49-F238E27FC236}">
                <a16:creationId xmlns:a16="http://schemas.microsoft.com/office/drawing/2014/main" id="{463F0387-FBBE-4E8A-812A-D61B7265DD6A}"/>
              </a:ext>
            </a:extLst>
          </p:cNvPr>
          <p:cNvGrpSpPr/>
          <p:nvPr/>
        </p:nvGrpSpPr>
        <p:grpSpPr>
          <a:xfrm>
            <a:off x="7080591" y="3855633"/>
            <a:ext cx="2985988" cy="2745240"/>
            <a:chOff x="7512853" y="3855633"/>
            <a:chExt cx="2985988" cy="2745240"/>
          </a:xfrm>
        </p:grpSpPr>
        <p:sp>
          <p:nvSpPr>
            <p:cNvPr id="28" name="矩形: 圆角 26">
              <a:extLst>
                <a:ext uri="{FF2B5EF4-FFF2-40B4-BE49-F238E27FC236}">
                  <a16:creationId xmlns:a16="http://schemas.microsoft.com/office/drawing/2014/main" id="{1BAE2F4E-B2D0-4452-B474-6ACAD78D5EF2}"/>
                </a:ext>
              </a:extLst>
            </p:cNvPr>
            <p:cNvSpPr/>
            <p:nvPr/>
          </p:nvSpPr>
          <p:spPr>
            <a:xfrm>
              <a:off x="7512853" y="3867203"/>
              <a:ext cx="2985988" cy="2335664"/>
            </a:xfrm>
            <a:prstGeom prst="roundRect">
              <a:avLst>
                <a:gd name="adj" fmla="val 650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Bahnschrift Light SemiCondensed" panose="020B0502040204020203" pitchFamily="34" charset="0"/>
              </a:endParaRPr>
            </a:p>
          </p:txBody>
        </p:sp>
        <p:grpSp>
          <p:nvGrpSpPr>
            <p:cNvPr id="14" name="组合 16">
              <a:extLst>
                <a:ext uri="{FF2B5EF4-FFF2-40B4-BE49-F238E27FC236}">
                  <a16:creationId xmlns:a16="http://schemas.microsoft.com/office/drawing/2014/main" id="{8FE1144D-FA57-4158-A351-CD92F0F2EAE9}"/>
                </a:ext>
              </a:extLst>
            </p:cNvPr>
            <p:cNvGrpSpPr/>
            <p:nvPr/>
          </p:nvGrpSpPr>
          <p:grpSpPr>
            <a:xfrm>
              <a:off x="7624606" y="3855633"/>
              <a:ext cx="2682145" cy="2745240"/>
              <a:chOff x="7970969" y="3753332"/>
              <a:chExt cx="2682145" cy="2745240"/>
            </a:xfrm>
          </p:grpSpPr>
          <p:sp>
            <p:nvSpPr>
              <p:cNvPr id="15" name="文本框 144">
                <a:extLst>
                  <a:ext uri="{FF2B5EF4-FFF2-40B4-BE49-F238E27FC236}">
                    <a16:creationId xmlns:a16="http://schemas.microsoft.com/office/drawing/2014/main" id="{52818EB0-C379-4466-815A-0C555B755AD9}"/>
                  </a:ext>
                </a:extLst>
              </p:cNvPr>
              <p:cNvSpPr txBox="1"/>
              <p:nvPr/>
            </p:nvSpPr>
            <p:spPr>
              <a:xfrm>
                <a:off x="7970969" y="6098462"/>
                <a:ext cx="2682145"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Service Chain Placement</a:t>
                </a:r>
                <a:endParaRPr lang="zh-CN" altLang="en-US" sz="2000" dirty="0">
                  <a:solidFill>
                    <a:schemeClr val="bg1"/>
                  </a:solidFill>
                  <a:latin typeface="Bahnschrift Light SemiCondensed" panose="020B0502040204020203" pitchFamily="34" charset="0"/>
                </a:endParaRPr>
              </a:p>
            </p:txBody>
          </p:sp>
          <p:pic>
            <p:nvPicPr>
              <p:cNvPr id="16" name="图片 9">
                <a:extLst>
                  <a:ext uri="{FF2B5EF4-FFF2-40B4-BE49-F238E27FC236}">
                    <a16:creationId xmlns:a16="http://schemas.microsoft.com/office/drawing/2014/main" id="{51829629-6802-4CF1-AB56-3967E68D8A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40461" y="3753332"/>
                <a:ext cx="2343150" cy="2335664"/>
              </a:xfrm>
              <a:prstGeom prst="rect">
                <a:avLst/>
              </a:prstGeom>
            </p:spPr>
          </p:pic>
        </p:grpSp>
      </p:grpSp>
      <p:grpSp>
        <p:nvGrpSpPr>
          <p:cNvPr id="36" name="Group 35">
            <a:extLst>
              <a:ext uri="{FF2B5EF4-FFF2-40B4-BE49-F238E27FC236}">
                <a16:creationId xmlns:a16="http://schemas.microsoft.com/office/drawing/2014/main" id="{C6EC2177-CD67-4E9D-B20C-4360BC132EDC}"/>
              </a:ext>
            </a:extLst>
          </p:cNvPr>
          <p:cNvGrpSpPr/>
          <p:nvPr/>
        </p:nvGrpSpPr>
        <p:grpSpPr>
          <a:xfrm>
            <a:off x="4157123" y="1453528"/>
            <a:ext cx="2751074" cy="2310719"/>
            <a:chOff x="4589385" y="1453528"/>
            <a:chExt cx="2751074" cy="2310719"/>
          </a:xfrm>
        </p:grpSpPr>
        <p:sp>
          <p:nvSpPr>
            <p:cNvPr id="24" name="矩形: 圆角 22">
              <a:extLst>
                <a:ext uri="{FF2B5EF4-FFF2-40B4-BE49-F238E27FC236}">
                  <a16:creationId xmlns:a16="http://schemas.microsoft.com/office/drawing/2014/main" id="{B8E0E2BD-92E6-424C-9827-372B74C045DF}"/>
                </a:ext>
              </a:extLst>
            </p:cNvPr>
            <p:cNvSpPr/>
            <p:nvPr/>
          </p:nvSpPr>
          <p:spPr>
            <a:xfrm>
              <a:off x="4705365" y="1453528"/>
              <a:ext cx="2482129" cy="1908904"/>
            </a:xfrm>
            <a:prstGeom prst="roundRect">
              <a:avLst>
                <a:gd name="adj" fmla="val 868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Bahnschrift Light SemiCondensed" panose="020B0502040204020203" pitchFamily="34" charset="0"/>
                </a:rPr>
                <a:t>Client-Based</a:t>
              </a:r>
            </a:p>
            <a:p>
              <a:pPr algn="ctr"/>
              <a:r>
                <a:rPr lang="en-US" altLang="zh-CN" sz="2400" dirty="0">
                  <a:solidFill>
                    <a:schemeClr val="bg1"/>
                  </a:solidFill>
                  <a:latin typeface="Bahnschrift Light SemiCondensed" panose="020B0502040204020203" pitchFamily="34" charset="0"/>
                </a:rPr>
                <a:t> Video Streaming</a:t>
              </a:r>
              <a:endParaRPr lang="zh-CN" altLang="en-US" sz="2400" dirty="0">
                <a:solidFill>
                  <a:schemeClr val="bg1"/>
                </a:solidFill>
                <a:latin typeface="Bahnschrift Light SemiCondensed" panose="020B0502040204020203" pitchFamily="34" charset="0"/>
              </a:endParaRPr>
            </a:p>
          </p:txBody>
        </p:sp>
        <p:grpSp>
          <p:nvGrpSpPr>
            <p:cNvPr id="17" name="组合 14">
              <a:extLst>
                <a:ext uri="{FF2B5EF4-FFF2-40B4-BE49-F238E27FC236}">
                  <a16:creationId xmlns:a16="http://schemas.microsoft.com/office/drawing/2014/main" id="{AC93842E-2AD8-4455-A832-95EB5DB25387}"/>
                </a:ext>
              </a:extLst>
            </p:cNvPr>
            <p:cNvGrpSpPr/>
            <p:nvPr/>
          </p:nvGrpSpPr>
          <p:grpSpPr>
            <a:xfrm>
              <a:off x="4589385" y="1453528"/>
              <a:ext cx="2751074" cy="2310719"/>
              <a:chOff x="4681748" y="1351227"/>
              <a:chExt cx="2751074" cy="2310719"/>
            </a:xfrm>
          </p:grpSpPr>
          <p:sp>
            <p:nvSpPr>
              <p:cNvPr id="18" name="文本框 140">
                <a:extLst>
                  <a:ext uri="{FF2B5EF4-FFF2-40B4-BE49-F238E27FC236}">
                    <a16:creationId xmlns:a16="http://schemas.microsoft.com/office/drawing/2014/main" id="{53562B11-BB4C-4CD4-A213-B93CA4ED438B}"/>
                  </a:ext>
                </a:extLst>
              </p:cNvPr>
              <p:cNvSpPr txBox="1"/>
              <p:nvPr/>
            </p:nvSpPr>
            <p:spPr>
              <a:xfrm>
                <a:off x="4681748" y="3261836"/>
                <a:ext cx="2751074"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Adaptive Video Streaming</a:t>
                </a:r>
                <a:endParaRPr lang="zh-CN" altLang="en-US" sz="2000" dirty="0">
                  <a:solidFill>
                    <a:schemeClr val="bg1"/>
                  </a:solidFill>
                  <a:latin typeface="Bahnschrift Light SemiCondensed" panose="020B0502040204020203" pitchFamily="34" charset="0"/>
                </a:endParaRPr>
              </a:p>
            </p:txBody>
          </p:sp>
          <p:pic>
            <p:nvPicPr>
              <p:cNvPr id="19" name="图片 10">
                <a:extLst>
                  <a:ext uri="{FF2B5EF4-FFF2-40B4-BE49-F238E27FC236}">
                    <a16:creationId xmlns:a16="http://schemas.microsoft.com/office/drawing/2014/main" id="{FA76812C-7F7C-4E1C-A41E-25BA2D22A803}"/>
                  </a:ext>
                </a:extLst>
              </p:cNvPr>
              <p:cNvPicPr>
                <a:picLocks noChangeAspect="1"/>
              </p:cNvPicPr>
              <p:nvPr/>
            </p:nvPicPr>
            <p:blipFill rotWithShape="1">
              <a:blip r:embed="rId7">
                <a:extLst>
                  <a:ext uri="{28A0092B-C50C-407E-A947-70E740481C1C}">
                    <a14:useLocalDpi xmlns:a14="http://schemas.microsoft.com/office/drawing/2010/main"/>
                  </a:ext>
                </a:extLst>
              </a:blip>
              <a:srcRect r="-3"/>
              <a:stretch/>
            </p:blipFill>
            <p:spPr>
              <a:xfrm>
                <a:off x="5013619" y="1351227"/>
                <a:ext cx="2087322" cy="1908904"/>
              </a:xfrm>
              <a:prstGeom prst="rect">
                <a:avLst/>
              </a:prstGeom>
            </p:spPr>
          </p:pic>
        </p:grpSp>
      </p:grpSp>
      <p:grpSp>
        <p:nvGrpSpPr>
          <p:cNvPr id="3" name="Group 2">
            <a:extLst>
              <a:ext uri="{FF2B5EF4-FFF2-40B4-BE49-F238E27FC236}">
                <a16:creationId xmlns:a16="http://schemas.microsoft.com/office/drawing/2014/main" id="{9E328736-CF46-4F9A-93CF-FEB8078EA416}"/>
              </a:ext>
            </a:extLst>
          </p:cNvPr>
          <p:cNvGrpSpPr/>
          <p:nvPr/>
        </p:nvGrpSpPr>
        <p:grpSpPr>
          <a:xfrm>
            <a:off x="1253557" y="1444062"/>
            <a:ext cx="2840630" cy="2324982"/>
            <a:chOff x="1685819" y="1444062"/>
            <a:chExt cx="2840630" cy="2324982"/>
          </a:xfrm>
        </p:grpSpPr>
        <p:sp>
          <p:nvSpPr>
            <p:cNvPr id="23" name="矩形: 圆角 2">
              <a:extLst>
                <a:ext uri="{FF2B5EF4-FFF2-40B4-BE49-F238E27FC236}">
                  <a16:creationId xmlns:a16="http://schemas.microsoft.com/office/drawing/2014/main" id="{8AC392B9-60F3-4E11-9AB6-E9E5829709A2}"/>
                </a:ext>
              </a:extLst>
            </p:cNvPr>
            <p:cNvSpPr/>
            <p:nvPr/>
          </p:nvSpPr>
          <p:spPr>
            <a:xfrm>
              <a:off x="1685819" y="1444062"/>
              <a:ext cx="2840630" cy="1908904"/>
            </a:xfrm>
            <a:prstGeom prst="roundRect">
              <a:avLst>
                <a:gd name="adj" fmla="val 868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Bahnschrift Light SemiCondensed" panose="020B0502040204020203" pitchFamily="34" charset="0"/>
              </a:endParaRPr>
            </a:p>
          </p:txBody>
        </p:sp>
        <p:grpSp>
          <p:nvGrpSpPr>
            <p:cNvPr id="20" name="组合 13">
              <a:extLst>
                <a:ext uri="{FF2B5EF4-FFF2-40B4-BE49-F238E27FC236}">
                  <a16:creationId xmlns:a16="http://schemas.microsoft.com/office/drawing/2014/main" id="{FF9F4FBB-7B8E-43DB-AAA1-5226AC11C5DB}"/>
                </a:ext>
              </a:extLst>
            </p:cNvPr>
            <p:cNvGrpSpPr/>
            <p:nvPr/>
          </p:nvGrpSpPr>
          <p:grpSpPr>
            <a:xfrm>
              <a:off x="1783569" y="1637646"/>
              <a:ext cx="2699698" cy="2131398"/>
              <a:chOff x="2100755" y="1530548"/>
              <a:chExt cx="2699698" cy="2131398"/>
            </a:xfrm>
          </p:grpSpPr>
          <p:sp>
            <p:nvSpPr>
              <p:cNvPr id="21" name="文本框 4">
                <a:extLst>
                  <a:ext uri="{FF2B5EF4-FFF2-40B4-BE49-F238E27FC236}">
                    <a16:creationId xmlns:a16="http://schemas.microsoft.com/office/drawing/2014/main" id="{F563AB6D-3425-49F9-84A4-FEA671E8F17C}"/>
                  </a:ext>
                </a:extLst>
              </p:cNvPr>
              <p:cNvSpPr txBox="1"/>
              <p:nvPr/>
            </p:nvSpPr>
            <p:spPr>
              <a:xfrm>
                <a:off x="2409297" y="3261836"/>
                <a:ext cx="2082622" cy="400110"/>
              </a:xfrm>
              <a:prstGeom prst="rect">
                <a:avLst/>
              </a:prstGeom>
              <a:noFill/>
            </p:spPr>
            <p:txBody>
              <a:bodyPr wrap="none" rtlCol="0">
                <a:spAutoFit/>
              </a:bodyPr>
              <a:lstStyle/>
              <a:p>
                <a:pPr algn="ctr"/>
                <a:r>
                  <a:rPr lang="en-US" altLang="zh-CN" sz="2000" dirty="0">
                    <a:solidFill>
                      <a:schemeClr val="bg1"/>
                    </a:solidFill>
                    <a:latin typeface="Bahnschrift Light SemiCondensed" panose="020B0502040204020203" pitchFamily="34" charset="0"/>
                  </a:rPr>
                  <a:t>Congestion Control</a:t>
                </a:r>
                <a:endParaRPr lang="zh-CN" altLang="en-US" sz="2000" dirty="0">
                  <a:solidFill>
                    <a:schemeClr val="bg1"/>
                  </a:solidFill>
                  <a:latin typeface="Bahnschrift Light SemiCondensed" panose="020B0502040204020203" pitchFamily="34" charset="0"/>
                </a:endParaRPr>
              </a:p>
            </p:txBody>
          </p:sp>
          <p:pic>
            <p:nvPicPr>
              <p:cNvPr id="22" name="图片 11">
                <a:extLst>
                  <a:ext uri="{FF2B5EF4-FFF2-40B4-BE49-F238E27FC236}">
                    <a16:creationId xmlns:a16="http://schemas.microsoft.com/office/drawing/2014/main" id="{0F878247-30AC-43DF-B9CD-DB1156F0739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100755" y="1530548"/>
                <a:ext cx="2699698" cy="1550263"/>
              </a:xfrm>
              <a:prstGeom prst="rect">
                <a:avLst/>
              </a:prstGeom>
            </p:spPr>
          </p:pic>
        </p:grpSp>
      </p:grpSp>
      <p:sp>
        <p:nvSpPr>
          <p:cNvPr id="29" name="矩形: 圆角 22">
            <a:extLst>
              <a:ext uri="{FF2B5EF4-FFF2-40B4-BE49-F238E27FC236}">
                <a16:creationId xmlns:a16="http://schemas.microsoft.com/office/drawing/2014/main" id="{81C1AF33-64B2-4667-BBCF-C53DC3927230}"/>
              </a:ext>
            </a:extLst>
          </p:cNvPr>
          <p:cNvSpPr/>
          <p:nvPr/>
        </p:nvSpPr>
        <p:spPr>
          <a:xfrm>
            <a:off x="4269485" y="1444062"/>
            <a:ext cx="2482129"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rgbClr val="FF0000"/>
                </a:solidFill>
                <a:latin typeface="Bahnschrift Light SemiCondensed" panose="020B0502040204020203" pitchFamily="34" charset="0"/>
              </a:rPr>
              <a:t>QoE</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12~25%</a:t>
            </a:r>
          </a:p>
          <a:p>
            <a:pPr algn="ctr"/>
            <a:r>
              <a:rPr lang="en-US" altLang="zh-CN" sz="2400" dirty="0">
                <a:solidFill>
                  <a:schemeClr val="tx1"/>
                </a:solidFill>
                <a:latin typeface="Bahnschrift Light SemiCondensed" panose="020B0502040204020203" pitchFamily="34" charset="0"/>
              </a:rPr>
              <a:t>(SIGCOMM’17)</a:t>
            </a:r>
            <a:endParaRPr lang="zh-CN" altLang="en-US" sz="2400" dirty="0">
              <a:solidFill>
                <a:schemeClr val="tx1"/>
              </a:solidFill>
              <a:latin typeface="Bahnschrift Light SemiCondensed" panose="020B0502040204020203" pitchFamily="34" charset="0"/>
            </a:endParaRPr>
          </a:p>
        </p:txBody>
      </p:sp>
      <p:sp>
        <p:nvSpPr>
          <p:cNvPr id="30" name="矩形: 圆角 22">
            <a:extLst>
              <a:ext uri="{FF2B5EF4-FFF2-40B4-BE49-F238E27FC236}">
                <a16:creationId xmlns:a16="http://schemas.microsoft.com/office/drawing/2014/main" id="{150EADB3-D122-4B78-87D1-FCF56012A537}"/>
              </a:ext>
            </a:extLst>
          </p:cNvPr>
          <p:cNvSpPr/>
          <p:nvPr/>
        </p:nvSpPr>
        <p:spPr>
          <a:xfrm>
            <a:off x="1257994" y="1453528"/>
            <a:ext cx="2831012"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rgbClr val="FF0000"/>
                </a:solidFill>
                <a:latin typeface="Bahnschrift Light SemiCondensed" panose="020B0502040204020203" pitchFamily="34" charset="0"/>
              </a:rPr>
              <a:t>Tput</a:t>
            </a:r>
            <a:r>
              <a:rPr lang="en-US" altLang="zh-CN" sz="2400" b="1" dirty="0">
                <a:solidFill>
                  <a:srgbClr val="FF0000"/>
                </a:solidFill>
                <a:latin typeface="Bahnschrift Light SemiCondensed" panose="020B0502040204020203" pitchFamily="34" charset="0"/>
              </a:rPr>
              <a:t> matching BBR</a:t>
            </a:r>
          </a:p>
          <a:p>
            <a:pPr algn="ctr"/>
            <a:r>
              <a:rPr lang="en-US" altLang="zh-CN" sz="2400" b="1" dirty="0">
                <a:solidFill>
                  <a:srgbClr val="FF0000"/>
                </a:solidFill>
                <a:latin typeface="Bahnschrift Light SemiCondensed" panose="020B0502040204020203" pitchFamily="34" charset="0"/>
              </a:rPr>
              <a:t>Latency</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33-48%</a:t>
            </a:r>
          </a:p>
          <a:p>
            <a:pPr algn="ctr"/>
            <a:r>
              <a:rPr lang="en-US" altLang="zh-CN" sz="2400" dirty="0">
                <a:solidFill>
                  <a:schemeClr val="tx1"/>
                </a:solidFill>
                <a:latin typeface="Bahnschrift Light SemiCondensed" panose="020B0502040204020203" pitchFamily="34" charset="0"/>
              </a:rPr>
              <a:t>(ICML’19)</a:t>
            </a:r>
            <a:endParaRPr lang="zh-CN" altLang="en-US" sz="2400" dirty="0">
              <a:solidFill>
                <a:schemeClr val="tx1"/>
              </a:solidFill>
              <a:latin typeface="Bahnschrift Light SemiCondensed" panose="020B0502040204020203" pitchFamily="34" charset="0"/>
            </a:endParaRPr>
          </a:p>
        </p:txBody>
      </p:sp>
      <p:sp>
        <p:nvSpPr>
          <p:cNvPr id="31" name="矩形: 圆角 22">
            <a:extLst>
              <a:ext uri="{FF2B5EF4-FFF2-40B4-BE49-F238E27FC236}">
                <a16:creationId xmlns:a16="http://schemas.microsoft.com/office/drawing/2014/main" id="{C18529F8-FDA3-418E-947C-C94D50B202B6}"/>
              </a:ext>
            </a:extLst>
          </p:cNvPr>
          <p:cNvSpPr/>
          <p:nvPr/>
        </p:nvSpPr>
        <p:spPr>
          <a:xfrm>
            <a:off x="7098687" y="1453528"/>
            <a:ext cx="2985988"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Bahnschrift Light SemiCondensed" panose="020B0502040204020203" pitchFamily="34" charset="0"/>
              </a:rPr>
              <a:t>FCT</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Up to 48%</a:t>
            </a:r>
          </a:p>
          <a:p>
            <a:pPr algn="ctr"/>
            <a:r>
              <a:rPr lang="en-US" altLang="zh-CN" sz="2400" dirty="0">
                <a:solidFill>
                  <a:schemeClr val="tx1"/>
                </a:solidFill>
                <a:latin typeface="Bahnschrift Light SemiCondensed" panose="020B0502040204020203" pitchFamily="34" charset="0"/>
              </a:rPr>
              <a:t>(SIGCOMM’18)</a:t>
            </a:r>
            <a:endParaRPr lang="zh-CN" altLang="en-US" sz="2400" dirty="0">
              <a:solidFill>
                <a:schemeClr val="tx1"/>
              </a:solidFill>
              <a:latin typeface="Bahnschrift Light SemiCondensed" panose="020B0502040204020203" pitchFamily="34" charset="0"/>
            </a:endParaRPr>
          </a:p>
        </p:txBody>
      </p:sp>
      <p:sp>
        <p:nvSpPr>
          <p:cNvPr id="32" name="矩形: 圆角 22">
            <a:extLst>
              <a:ext uri="{FF2B5EF4-FFF2-40B4-BE49-F238E27FC236}">
                <a16:creationId xmlns:a16="http://schemas.microsoft.com/office/drawing/2014/main" id="{C5525497-7F87-4068-A165-A9BF81CF2933}"/>
              </a:ext>
            </a:extLst>
          </p:cNvPr>
          <p:cNvSpPr/>
          <p:nvPr/>
        </p:nvSpPr>
        <p:spPr>
          <a:xfrm>
            <a:off x="1260196" y="3879963"/>
            <a:ext cx="2833991"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Bahnschrift Light SemiCondensed" panose="020B0502040204020203" pitchFamily="34" charset="0"/>
              </a:rPr>
              <a:t>JCT</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At least 21%</a:t>
            </a:r>
          </a:p>
          <a:p>
            <a:pPr algn="ctr"/>
            <a:r>
              <a:rPr lang="en-US" altLang="zh-CN" sz="2400" dirty="0">
                <a:solidFill>
                  <a:schemeClr val="tx1"/>
                </a:solidFill>
                <a:latin typeface="Bahnschrift Light SemiCondensed" panose="020B0502040204020203" pitchFamily="34" charset="0"/>
              </a:rPr>
              <a:t>(SIGCOMM’19)</a:t>
            </a:r>
            <a:endParaRPr lang="zh-CN" altLang="en-US" sz="2400" dirty="0">
              <a:solidFill>
                <a:schemeClr val="tx1"/>
              </a:solidFill>
              <a:latin typeface="Bahnschrift Light SemiCondensed" panose="020B0502040204020203" pitchFamily="34" charset="0"/>
            </a:endParaRPr>
          </a:p>
        </p:txBody>
      </p:sp>
      <p:sp>
        <p:nvSpPr>
          <p:cNvPr id="33" name="矩形: 圆角 22">
            <a:extLst>
              <a:ext uri="{FF2B5EF4-FFF2-40B4-BE49-F238E27FC236}">
                <a16:creationId xmlns:a16="http://schemas.microsoft.com/office/drawing/2014/main" id="{5CC6DC99-2504-47CC-AC2B-F6088EB78462}"/>
              </a:ext>
            </a:extLst>
          </p:cNvPr>
          <p:cNvSpPr/>
          <p:nvPr/>
        </p:nvSpPr>
        <p:spPr>
          <a:xfrm>
            <a:off x="4278075" y="3876531"/>
            <a:ext cx="2482129"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Bahnschrift Light SemiCondensed" panose="020B0502040204020203" pitchFamily="34" charset="0"/>
              </a:rPr>
              <a:t>Delay</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31-53%</a:t>
            </a:r>
          </a:p>
          <a:p>
            <a:pPr algn="ctr"/>
            <a:r>
              <a:rPr lang="en-US" altLang="zh-CN" sz="2400" dirty="0">
                <a:solidFill>
                  <a:schemeClr val="tx1"/>
                </a:solidFill>
                <a:latin typeface="Bahnschrift Light SemiCondensed" panose="020B0502040204020203" pitchFamily="34" charset="0"/>
              </a:rPr>
              <a:t>(SOSR’19, JSAC’20)</a:t>
            </a:r>
            <a:endParaRPr lang="zh-CN" altLang="en-US" sz="2400" dirty="0">
              <a:solidFill>
                <a:schemeClr val="tx1"/>
              </a:solidFill>
              <a:latin typeface="Bahnschrift Light SemiCondensed" panose="020B0502040204020203" pitchFamily="34" charset="0"/>
            </a:endParaRPr>
          </a:p>
        </p:txBody>
      </p:sp>
      <p:sp>
        <p:nvSpPr>
          <p:cNvPr id="34" name="矩形: 圆角 22">
            <a:extLst>
              <a:ext uri="{FF2B5EF4-FFF2-40B4-BE49-F238E27FC236}">
                <a16:creationId xmlns:a16="http://schemas.microsoft.com/office/drawing/2014/main" id="{DD96A45D-0C21-4FD4-A22A-DDDA723C1E4B}"/>
              </a:ext>
            </a:extLst>
          </p:cNvPr>
          <p:cNvSpPr/>
          <p:nvPr/>
        </p:nvSpPr>
        <p:spPr>
          <a:xfrm>
            <a:off x="7098687" y="3867798"/>
            <a:ext cx="2985988" cy="231133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Bahnschrift Light SemiCondensed" panose="020B0502040204020203" pitchFamily="34" charset="0"/>
              </a:rPr>
              <a:t>Throughput</a:t>
            </a:r>
            <a:r>
              <a:rPr lang="zh-CN" altLang="en-US" sz="2400" b="1" dirty="0">
                <a:solidFill>
                  <a:srgbClr val="FF0000"/>
                </a:solidFill>
                <a:latin typeface="Bahnschrift Light SemiCondensed" panose="020B0502040204020203" pitchFamily="34" charset="0"/>
              </a:rPr>
              <a:t>↑ </a:t>
            </a:r>
            <a:r>
              <a:rPr lang="en-US" altLang="zh-CN" sz="2400" b="1" dirty="0">
                <a:solidFill>
                  <a:srgbClr val="FF0000"/>
                </a:solidFill>
                <a:latin typeface="Bahnschrift Light SemiCondensed" panose="020B0502040204020203" pitchFamily="34" charset="0"/>
              </a:rPr>
              <a:t>33%</a:t>
            </a:r>
          </a:p>
          <a:p>
            <a:pPr algn="ctr"/>
            <a:r>
              <a:rPr lang="en-US" altLang="zh-CN" sz="2400" dirty="0">
                <a:solidFill>
                  <a:schemeClr val="tx1"/>
                </a:solidFill>
                <a:latin typeface="Bahnschrift Light SemiCondensed" panose="020B0502040204020203" pitchFamily="34" charset="0"/>
              </a:rPr>
              <a:t>(IWQoS’19)</a:t>
            </a:r>
            <a:endParaRPr lang="zh-CN" altLang="en-US" sz="2400" dirty="0">
              <a:solidFill>
                <a:schemeClr val="tx1"/>
              </a:solidFill>
              <a:latin typeface="Bahnschrift Light SemiCondensed" panose="020B0502040204020203" pitchFamily="34" charset="0"/>
            </a:endParaRPr>
          </a:p>
        </p:txBody>
      </p:sp>
      <p:pic>
        <p:nvPicPr>
          <p:cNvPr id="35" name="图片 34">
            <a:extLst>
              <a:ext uri="{FF2B5EF4-FFF2-40B4-BE49-F238E27FC236}">
                <a16:creationId xmlns:a16="http://schemas.microsoft.com/office/drawing/2014/main" id="{CC0BA2D0-3A08-4BB2-895B-6C8339C0141B}"/>
              </a:ext>
            </a:extLst>
          </p:cNvPr>
          <p:cNvPicPr>
            <a:picLocks noChangeAspect="1"/>
          </p:cNvPicPr>
          <p:nvPr/>
        </p:nvPicPr>
        <p:blipFill>
          <a:blip r:embed="rId9"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Tree>
    <p:extLst>
      <p:ext uri="{BB962C8B-B14F-4D97-AF65-F5344CB8AC3E}">
        <p14:creationId xmlns:p14="http://schemas.microsoft.com/office/powerpoint/2010/main" val="157994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20</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9" name="组合 38">
            <a:extLst>
              <a:ext uri="{FF2B5EF4-FFF2-40B4-BE49-F238E27FC236}">
                <a16:creationId xmlns:a16="http://schemas.microsoft.com/office/drawing/2014/main" id="{2EC42EFF-7394-4B9D-9040-30A2A6D4DA47}"/>
              </a:ext>
            </a:extLst>
          </p:cNvPr>
          <p:cNvGrpSpPr/>
          <p:nvPr/>
        </p:nvGrpSpPr>
        <p:grpSpPr>
          <a:xfrm>
            <a:off x="9108063" y="2843093"/>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 </a:t>
                </a:r>
                <a:endParaRPr lang="zh-CN" altLang="en-US" dirty="0">
                  <a:solidFill>
                    <a:schemeClr val="tx1"/>
                  </a:solidFill>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49091" y="4255723"/>
              <a:ext cx="1587294"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Hypergraph</a:t>
              </a:r>
              <a:endParaRPr lang="zh-CN" altLang="en-US" sz="2400" dirty="0">
                <a:latin typeface="Bahnschrift Light SemiCondensed" panose="020B0502040204020203" pitchFamily="34" charset="0"/>
              </a:endParaRPr>
            </a:p>
          </p:txBody>
        </p:sp>
      </p:grpSp>
      <p:sp>
        <p:nvSpPr>
          <p:cNvPr id="40" name="文本框 39">
            <a:extLst>
              <a:ext uri="{FF2B5EF4-FFF2-40B4-BE49-F238E27FC236}">
                <a16:creationId xmlns:a16="http://schemas.microsoft.com/office/drawing/2014/main" id="{4731E891-F21C-46CF-BABB-F458C3D82EC9}"/>
              </a:ext>
            </a:extLst>
          </p:cNvPr>
          <p:cNvSpPr txBox="1"/>
          <p:nvPr/>
        </p:nvSpPr>
        <p:spPr>
          <a:xfrm>
            <a:off x="728420" y="2605094"/>
            <a:ext cx="2277408" cy="830997"/>
          </a:xfrm>
          <a:prstGeom prst="rect">
            <a:avLst/>
          </a:prstGeom>
          <a:noFill/>
        </p:spPr>
        <p:txBody>
          <a:bodyPr wrap="square" rtlCol="0">
            <a:spAutoFit/>
          </a:bodyPr>
          <a:lstStyle/>
          <a:p>
            <a:pPr algn="ctr"/>
            <a:r>
              <a:rPr lang="en-US" altLang="zh-CN" sz="2400" dirty="0">
                <a:latin typeface="Bahnschrift Light SemiCondensed" panose="020B0502040204020203" pitchFamily="34" charset="0"/>
              </a:rPr>
              <a:t>Graph-structured input/output</a:t>
            </a:r>
            <a:endParaRPr lang="zh-CN" altLang="en-US" sz="2400" dirty="0">
              <a:latin typeface="Bahnschrift Light SemiCondensed" panose="020B0502040204020203" pitchFamily="34" charset="0"/>
            </a:endParaRPr>
          </a:p>
        </p:txBody>
      </p:sp>
      <p:sp>
        <p:nvSpPr>
          <p:cNvPr id="41" name="文本框 40">
            <a:extLst>
              <a:ext uri="{FF2B5EF4-FFF2-40B4-BE49-F238E27FC236}">
                <a16:creationId xmlns:a16="http://schemas.microsoft.com/office/drawing/2014/main" id="{D2BD37A8-FA81-4FF8-B477-85466A0FC17C}"/>
              </a:ext>
            </a:extLst>
          </p:cNvPr>
          <p:cNvSpPr txBox="1"/>
          <p:nvPr/>
        </p:nvSpPr>
        <p:spPr>
          <a:xfrm>
            <a:off x="620059" y="4991926"/>
            <a:ext cx="2494130" cy="461665"/>
          </a:xfrm>
          <a:prstGeom prst="rect">
            <a:avLst/>
          </a:prstGeom>
          <a:noFill/>
        </p:spPr>
        <p:txBody>
          <a:bodyPr wrap="square" rtlCol="0">
            <a:spAutoFit/>
          </a:bodyPr>
          <a:lstStyle/>
          <a:p>
            <a:pPr algn="ctr"/>
            <a:r>
              <a:rPr lang="en-US" altLang="zh-CN" sz="2400" dirty="0">
                <a:latin typeface="Bahnschrift Light SemiCondensed" panose="020B0502040204020203" pitchFamily="34" charset="0"/>
              </a:rPr>
              <a:t>Bivariate mapping</a:t>
            </a:r>
            <a:endParaRPr lang="zh-CN" altLang="en-US" sz="2400" dirty="0">
              <a:latin typeface="Bahnschrift Light SemiCondensed" panose="020B0502040204020203" pitchFamily="34" charset="0"/>
            </a:endParaRPr>
          </a:p>
        </p:txBody>
      </p:sp>
      <p:grpSp>
        <p:nvGrpSpPr>
          <p:cNvPr id="3" name="组合 2">
            <a:extLst>
              <a:ext uri="{FF2B5EF4-FFF2-40B4-BE49-F238E27FC236}">
                <a16:creationId xmlns:a16="http://schemas.microsoft.com/office/drawing/2014/main" id="{DA999CC3-F4DB-42A7-A41B-B65B92C2A53D}"/>
              </a:ext>
            </a:extLst>
          </p:cNvPr>
          <p:cNvGrpSpPr/>
          <p:nvPr/>
        </p:nvGrpSpPr>
        <p:grpSpPr>
          <a:xfrm>
            <a:off x="3461372" y="1929237"/>
            <a:ext cx="1950135" cy="1838170"/>
            <a:chOff x="1839586" y="2856517"/>
            <a:chExt cx="1950135" cy="1838170"/>
          </a:xfrm>
        </p:grpSpPr>
        <p:pic>
          <p:nvPicPr>
            <p:cNvPr id="42" name="Picture 81">
              <a:extLst>
                <a:ext uri="{FF2B5EF4-FFF2-40B4-BE49-F238E27FC236}">
                  <a16:creationId xmlns:a16="http://schemas.microsoft.com/office/drawing/2014/main" id="{D28988AE-3305-4736-A080-888FAE8D4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70563" y="3592279"/>
              <a:ext cx="459938" cy="459938"/>
            </a:xfrm>
            <a:prstGeom prst="rect">
              <a:avLst/>
            </a:prstGeom>
          </p:spPr>
        </p:pic>
        <p:cxnSp>
          <p:nvCxnSpPr>
            <p:cNvPr id="43" name="直接连接符 42">
              <a:extLst>
                <a:ext uri="{FF2B5EF4-FFF2-40B4-BE49-F238E27FC236}">
                  <a16:creationId xmlns:a16="http://schemas.microsoft.com/office/drawing/2014/main" id="{56C2BFCC-7B24-43B9-9151-5A9149DC9A8C}"/>
                </a:ext>
              </a:extLst>
            </p:cNvPr>
            <p:cNvCxnSpPr>
              <a:cxnSpLocks/>
            </p:cNvCxnSpPr>
            <p:nvPr/>
          </p:nvCxnSpPr>
          <p:spPr>
            <a:xfrm flipH="1">
              <a:off x="2162550" y="3333707"/>
              <a:ext cx="155164" cy="339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01861A2-30D5-4195-AB6B-4ECCC6CDD45A}"/>
                </a:ext>
              </a:extLst>
            </p:cNvPr>
            <p:cNvCxnSpPr>
              <a:cxnSpLocks/>
              <a:stCxn id="60" idx="1"/>
              <a:endCxn id="61" idx="3"/>
            </p:cNvCxnSpPr>
            <p:nvPr/>
          </p:nvCxnSpPr>
          <p:spPr>
            <a:xfrm flipH="1">
              <a:off x="2677176" y="3177927"/>
              <a:ext cx="319959" cy="33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9ACFB1B-5AF9-473E-9859-40A0E8CCD13C}"/>
                </a:ext>
              </a:extLst>
            </p:cNvPr>
            <p:cNvCxnSpPr>
              <a:cxnSpLocks/>
            </p:cNvCxnSpPr>
            <p:nvPr/>
          </p:nvCxnSpPr>
          <p:spPr>
            <a:xfrm flipH="1">
              <a:off x="2913384" y="3333306"/>
              <a:ext cx="150202" cy="33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FB07681-AA43-492D-8F83-5C7DA8CDC006}"/>
                </a:ext>
              </a:extLst>
            </p:cNvPr>
            <p:cNvCxnSpPr>
              <a:cxnSpLocks/>
              <a:stCxn id="42" idx="1"/>
              <a:endCxn id="62" idx="3"/>
            </p:cNvCxnSpPr>
            <p:nvPr/>
          </p:nvCxnSpPr>
          <p:spPr>
            <a:xfrm flipH="1">
              <a:off x="2299525" y="3822248"/>
              <a:ext cx="2710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D6C06DC-1F6E-41F4-B8F3-F2DD12611A75}"/>
                </a:ext>
              </a:extLst>
            </p:cNvPr>
            <p:cNvCxnSpPr>
              <a:cxnSpLocks/>
            </p:cNvCxnSpPr>
            <p:nvPr/>
          </p:nvCxnSpPr>
          <p:spPr>
            <a:xfrm flipH="1">
              <a:off x="3281208" y="3979693"/>
              <a:ext cx="149690" cy="3220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232270-D99C-468F-9BA2-10F98179C494}"/>
                </a:ext>
              </a:extLst>
            </p:cNvPr>
            <p:cNvCxnSpPr>
              <a:cxnSpLocks/>
            </p:cNvCxnSpPr>
            <p:nvPr/>
          </p:nvCxnSpPr>
          <p:spPr>
            <a:xfrm flipH="1">
              <a:off x="2550839" y="3979693"/>
              <a:ext cx="145150" cy="321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629224F-EC6B-4282-9D77-CE14BED019A8}"/>
                </a:ext>
              </a:extLst>
            </p:cNvPr>
            <p:cNvCxnSpPr>
              <a:cxnSpLocks/>
            </p:cNvCxnSpPr>
            <p:nvPr/>
          </p:nvCxnSpPr>
          <p:spPr>
            <a:xfrm flipH="1">
              <a:off x="3038051" y="3803298"/>
              <a:ext cx="299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2B6BA34-C7B0-4B1C-93D8-1746E0991428}"/>
                </a:ext>
              </a:extLst>
            </p:cNvPr>
            <p:cNvCxnSpPr>
              <a:cxnSpLocks/>
            </p:cNvCxnSpPr>
            <p:nvPr/>
          </p:nvCxnSpPr>
          <p:spPr>
            <a:xfrm>
              <a:off x="3354113" y="3341205"/>
              <a:ext cx="110126" cy="330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E4191D7D-020C-4E2A-9D35-F62A10BE63E0}"/>
                </a:ext>
              </a:extLst>
            </p:cNvPr>
            <p:cNvSpPr/>
            <p:nvPr/>
          </p:nvSpPr>
          <p:spPr>
            <a:xfrm>
              <a:off x="2673991" y="3226746"/>
              <a:ext cx="703069" cy="1084808"/>
            </a:xfrm>
            <a:custGeom>
              <a:avLst/>
              <a:gdLst>
                <a:gd name="connsiteX0" fmla="*/ 0 w 1786185"/>
                <a:gd name="connsiteY0" fmla="*/ 183383 h 2810837"/>
                <a:gd name="connsiteX1" fmla="*/ 1169043 w 1786185"/>
                <a:gd name="connsiteY1" fmla="*/ 113935 h 2810837"/>
                <a:gd name="connsiteX2" fmla="*/ 590309 w 1786185"/>
                <a:gd name="connsiteY2" fmla="*/ 1514472 h 2810837"/>
                <a:gd name="connsiteX3" fmla="*/ 1759352 w 1786185"/>
                <a:gd name="connsiteY3" fmla="*/ 1502897 h 2810837"/>
                <a:gd name="connsiteX4" fmla="*/ 1296365 w 1786185"/>
                <a:gd name="connsiteY4" fmla="*/ 2810837 h 2810837"/>
                <a:gd name="connsiteX0" fmla="*/ 0 w 1786185"/>
                <a:gd name="connsiteY0" fmla="*/ 151993 h 2779447"/>
                <a:gd name="connsiteX1" fmla="*/ 1169043 w 1786185"/>
                <a:gd name="connsiteY1" fmla="*/ 82545 h 2779447"/>
                <a:gd name="connsiteX2" fmla="*/ 590309 w 1786185"/>
                <a:gd name="connsiteY2" fmla="*/ 1483082 h 2779447"/>
                <a:gd name="connsiteX3" fmla="*/ 1759352 w 1786185"/>
                <a:gd name="connsiteY3" fmla="*/ 1471507 h 2779447"/>
                <a:gd name="connsiteX4" fmla="*/ 1296365 w 1786185"/>
                <a:gd name="connsiteY4" fmla="*/ 2779447 h 2779447"/>
                <a:gd name="connsiteX0" fmla="*/ 0 w 1786185"/>
                <a:gd name="connsiteY0" fmla="*/ 23522 h 2650976"/>
                <a:gd name="connsiteX1" fmla="*/ 1018572 w 1786185"/>
                <a:gd name="connsiteY1" fmla="*/ 139269 h 2650976"/>
                <a:gd name="connsiteX2" fmla="*/ 590309 w 1786185"/>
                <a:gd name="connsiteY2" fmla="*/ 1354611 h 2650976"/>
                <a:gd name="connsiteX3" fmla="*/ 1759352 w 1786185"/>
                <a:gd name="connsiteY3" fmla="*/ 1343036 h 2650976"/>
                <a:gd name="connsiteX4" fmla="*/ 1296365 w 1786185"/>
                <a:gd name="connsiteY4" fmla="*/ 2650976 h 2650976"/>
                <a:gd name="connsiteX0" fmla="*/ 0 w 1774638"/>
                <a:gd name="connsiteY0" fmla="*/ 17241 h 2644695"/>
                <a:gd name="connsiteX1" fmla="*/ 1018572 w 1774638"/>
                <a:gd name="connsiteY1" fmla="*/ 132988 h 2644695"/>
                <a:gd name="connsiteX2" fmla="*/ 810228 w 1774638"/>
                <a:gd name="connsiteY2" fmla="*/ 1244158 h 2644695"/>
                <a:gd name="connsiteX3" fmla="*/ 1759352 w 1774638"/>
                <a:gd name="connsiteY3" fmla="*/ 1336755 h 2644695"/>
                <a:gd name="connsiteX4" fmla="*/ 1296365 w 1774638"/>
                <a:gd name="connsiteY4" fmla="*/ 2644695 h 2644695"/>
                <a:gd name="connsiteX0" fmla="*/ 0 w 1687652"/>
                <a:gd name="connsiteY0" fmla="*/ 17241 h 2644695"/>
                <a:gd name="connsiteX1" fmla="*/ 1018572 w 1687652"/>
                <a:gd name="connsiteY1" fmla="*/ 132988 h 2644695"/>
                <a:gd name="connsiteX2" fmla="*/ 810228 w 1687652"/>
                <a:gd name="connsiteY2" fmla="*/ 1244158 h 2644695"/>
                <a:gd name="connsiteX3" fmla="*/ 1666754 w 1687652"/>
                <a:gd name="connsiteY3" fmla="*/ 1464076 h 2644695"/>
                <a:gd name="connsiteX4" fmla="*/ 1296365 w 1687652"/>
                <a:gd name="connsiteY4" fmla="*/ 2644695 h 2644695"/>
                <a:gd name="connsiteX0" fmla="*/ 0 w 1707847"/>
                <a:gd name="connsiteY0" fmla="*/ 17241 h 2609971"/>
                <a:gd name="connsiteX1" fmla="*/ 1018572 w 1707847"/>
                <a:gd name="connsiteY1" fmla="*/ 132988 h 2609971"/>
                <a:gd name="connsiteX2" fmla="*/ 810228 w 1707847"/>
                <a:gd name="connsiteY2" fmla="*/ 1244158 h 2609971"/>
                <a:gd name="connsiteX3" fmla="*/ 1666754 w 1707847"/>
                <a:gd name="connsiteY3" fmla="*/ 1464076 h 2609971"/>
                <a:gd name="connsiteX4" fmla="*/ 1400537 w 1707847"/>
                <a:gd name="connsiteY4" fmla="*/ 2609971 h 2609971"/>
                <a:gd name="connsiteX0" fmla="*/ 0 w 1699712"/>
                <a:gd name="connsiteY0" fmla="*/ 17241 h 2609971"/>
                <a:gd name="connsiteX1" fmla="*/ 1018572 w 1699712"/>
                <a:gd name="connsiteY1" fmla="*/ 132988 h 2609971"/>
                <a:gd name="connsiteX2" fmla="*/ 810228 w 1699712"/>
                <a:gd name="connsiteY2" fmla="*/ 1244158 h 2609971"/>
                <a:gd name="connsiteX3" fmla="*/ 1666754 w 1699712"/>
                <a:gd name="connsiteY3" fmla="*/ 1464076 h 2609971"/>
                <a:gd name="connsiteX4" fmla="*/ 1365813 w 1699712"/>
                <a:gd name="connsiteY4" fmla="*/ 2609971 h 2609971"/>
                <a:gd name="connsiteX0" fmla="*/ 0 w 1695638"/>
                <a:gd name="connsiteY0" fmla="*/ 17241 h 2609971"/>
                <a:gd name="connsiteX1" fmla="*/ 1018572 w 1695638"/>
                <a:gd name="connsiteY1" fmla="*/ 132988 h 2609971"/>
                <a:gd name="connsiteX2" fmla="*/ 810228 w 1695638"/>
                <a:gd name="connsiteY2" fmla="*/ 1244158 h 2609971"/>
                <a:gd name="connsiteX3" fmla="*/ 1666754 w 1695638"/>
                <a:gd name="connsiteY3" fmla="*/ 1464076 h 2609971"/>
                <a:gd name="connsiteX4" fmla="*/ 1365813 w 1695638"/>
                <a:gd name="connsiteY4" fmla="*/ 2609971 h 2609971"/>
                <a:gd name="connsiteX0" fmla="*/ 0 w 1695638"/>
                <a:gd name="connsiteY0" fmla="*/ 13430 h 2606160"/>
                <a:gd name="connsiteX1" fmla="*/ 1018572 w 1695638"/>
                <a:gd name="connsiteY1" fmla="*/ 129177 h 2606160"/>
                <a:gd name="connsiteX2" fmla="*/ 849056 w 1695638"/>
                <a:gd name="connsiteY2" fmla="*/ 1173819 h 2606160"/>
                <a:gd name="connsiteX3" fmla="*/ 1666754 w 1695638"/>
                <a:gd name="connsiteY3" fmla="*/ 1460265 h 2606160"/>
                <a:gd name="connsiteX4" fmla="*/ 1365813 w 1695638"/>
                <a:gd name="connsiteY4" fmla="*/ 2606160 h 2606160"/>
                <a:gd name="connsiteX0" fmla="*/ 0 w 1748314"/>
                <a:gd name="connsiteY0" fmla="*/ 13430 h 2606160"/>
                <a:gd name="connsiteX1" fmla="*/ 1018572 w 1748314"/>
                <a:gd name="connsiteY1" fmla="*/ 129177 h 2606160"/>
                <a:gd name="connsiteX2" fmla="*/ 849056 w 1748314"/>
                <a:gd name="connsiteY2" fmla="*/ 1173819 h 2606160"/>
                <a:gd name="connsiteX3" fmla="*/ 1724996 w 1748314"/>
                <a:gd name="connsiteY3" fmla="*/ 1541580 h 2606160"/>
                <a:gd name="connsiteX4" fmla="*/ 1365813 w 1748314"/>
                <a:gd name="connsiteY4" fmla="*/ 2606160 h 2606160"/>
                <a:gd name="connsiteX0" fmla="*/ 0 w 1748314"/>
                <a:gd name="connsiteY0" fmla="*/ 9824 h 2602554"/>
                <a:gd name="connsiteX1" fmla="*/ 1018572 w 1748314"/>
                <a:gd name="connsiteY1" fmla="*/ 125571 h 2602554"/>
                <a:gd name="connsiteX2" fmla="*/ 946126 w 1748314"/>
                <a:gd name="connsiteY2" fmla="*/ 1103683 h 2602554"/>
                <a:gd name="connsiteX3" fmla="*/ 1724996 w 1748314"/>
                <a:gd name="connsiteY3" fmla="*/ 1537974 h 2602554"/>
                <a:gd name="connsiteX4" fmla="*/ 1365813 w 1748314"/>
                <a:gd name="connsiteY4" fmla="*/ 2602554 h 2602554"/>
                <a:gd name="connsiteX0" fmla="*/ 0 w 1383331"/>
                <a:gd name="connsiteY0" fmla="*/ 8358 h 2605522"/>
                <a:gd name="connsiteX1" fmla="*/ 653589 w 1383331"/>
                <a:gd name="connsiteY1" fmla="*/ 128539 h 2605522"/>
                <a:gd name="connsiteX2" fmla="*/ 581143 w 1383331"/>
                <a:gd name="connsiteY2" fmla="*/ 1106651 h 2605522"/>
                <a:gd name="connsiteX3" fmla="*/ 1360013 w 1383331"/>
                <a:gd name="connsiteY3" fmla="*/ 1540942 h 2605522"/>
                <a:gd name="connsiteX4" fmla="*/ 1000830 w 1383331"/>
                <a:gd name="connsiteY4" fmla="*/ 2605522 h 2605522"/>
                <a:gd name="connsiteX0" fmla="*/ 0 w 1386411"/>
                <a:gd name="connsiteY0" fmla="*/ 8358 h 2525687"/>
                <a:gd name="connsiteX1" fmla="*/ 653589 w 1386411"/>
                <a:gd name="connsiteY1" fmla="*/ 128539 h 2525687"/>
                <a:gd name="connsiteX2" fmla="*/ 581143 w 1386411"/>
                <a:gd name="connsiteY2" fmla="*/ 1106651 h 2525687"/>
                <a:gd name="connsiteX3" fmla="*/ 1360013 w 1386411"/>
                <a:gd name="connsiteY3" fmla="*/ 1540942 h 2525687"/>
                <a:gd name="connsiteX4" fmla="*/ 1035775 w 1386411"/>
                <a:gd name="connsiteY4" fmla="*/ 2525687 h 2525687"/>
                <a:gd name="connsiteX0" fmla="*/ 0 w 1433005"/>
                <a:gd name="connsiteY0" fmla="*/ 8358 h 2525687"/>
                <a:gd name="connsiteX1" fmla="*/ 700183 w 1433005"/>
                <a:gd name="connsiteY1" fmla="*/ 128539 h 2525687"/>
                <a:gd name="connsiteX2" fmla="*/ 627737 w 1433005"/>
                <a:gd name="connsiteY2" fmla="*/ 1106651 h 2525687"/>
                <a:gd name="connsiteX3" fmla="*/ 1406607 w 1433005"/>
                <a:gd name="connsiteY3" fmla="*/ 1540942 h 2525687"/>
                <a:gd name="connsiteX4" fmla="*/ 1082369 w 1433005"/>
                <a:gd name="connsiteY4" fmla="*/ 2525687 h 25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005" h="2525687">
                  <a:moveTo>
                    <a:pt x="0" y="8358"/>
                  </a:moveTo>
                  <a:cubicBezTo>
                    <a:pt x="535329" y="13181"/>
                    <a:pt x="595560" y="-54510"/>
                    <a:pt x="700183" y="128539"/>
                  </a:cubicBezTo>
                  <a:cubicBezTo>
                    <a:pt x="804806" y="311588"/>
                    <a:pt x="510000" y="871251"/>
                    <a:pt x="627737" y="1106651"/>
                  </a:cubicBezTo>
                  <a:cubicBezTo>
                    <a:pt x="745474" y="1342051"/>
                    <a:pt x="1314009" y="1313306"/>
                    <a:pt x="1406607" y="1540942"/>
                  </a:cubicBezTo>
                  <a:cubicBezTo>
                    <a:pt x="1499205" y="1768578"/>
                    <a:pt x="1337976" y="1979747"/>
                    <a:pt x="1082369" y="2525687"/>
                  </a:cubicBez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BD1608F4-16DC-4AEA-8C03-C27F1D9BA481}"/>
                </a:ext>
              </a:extLst>
            </p:cNvPr>
            <p:cNvSpPr txBox="1"/>
            <p:nvPr/>
          </p:nvSpPr>
          <p:spPr>
            <a:xfrm>
              <a:off x="2676788" y="2856517"/>
              <a:ext cx="301686" cy="369332"/>
            </a:xfrm>
            <a:prstGeom prst="rect">
              <a:avLst/>
            </a:prstGeom>
            <a:noFill/>
          </p:spPr>
          <p:txBody>
            <a:bodyPr wrap="none" rtlCol="0">
              <a:spAutoFit/>
            </a:bodyPr>
            <a:lstStyle/>
            <a:p>
              <a:r>
                <a:rPr lang="en-US" altLang="zh-CN" b="1" dirty="0"/>
                <a:t>1</a:t>
              </a:r>
              <a:endParaRPr lang="zh-CN" altLang="en-US" b="1" dirty="0"/>
            </a:p>
          </p:txBody>
        </p:sp>
        <p:sp>
          <p:nvSpPr>
            <p:cNvPr id="53" name="文本框 52">
              <a:extLst>
                <a:ext uri="{FF2B5EF4-FFF2-40B4-BE49-F238E27FC236}">
                  <a16:creationId xmlns:a16="http://schemas.microsoft.com/office/drawing/2014/main" id="{7C2B29A3-0B30-4A0E-A86C-E6B9D4021CB6}"/>
                </a:ext>
              </a:extLst>
            </p:cNvPr>
            <p:cNvSpPr txBox="1"/>
            <p:nvPr/>
          </p:nvSpPr>
          <p:spPr>
            <a:xfrm>
              <a:off x="1981357" y="3288230"/>
              <a:ext cx="301686" cy="369332"/>
            </a:xfrm>
            <a:prstGeom prst="rect">
              <a:avLst/>
            </a:prstGeom>
            <a:noFill/>
          </p:spPr>
          <p:txBody>
            <a:bodyPr wrap="none" rtlCol="0">
              <a:spAutoFit/>
            </a:bodyPr>
            <a:lstStyle/>
            <a:p>
              <a:r>
                <a:rPr lang="en-US" altLang="zh-CN" b="1" dirty="0"/>
                <a:t>2</a:t>
              </a:r>
              <a:endParaRPr lang="zh-CN" altLang="en-US" b="1" dirty="0"/>
            </a:p>
          </p:txBody>
        </p:sp>
        <p:sp>
          <p:nvSpPr>
            <p:cNvPr id="54" name="文本框 53">
              <a:extLst>
                <a:ext uri="{FF2B5EF4-FFF2-40B4-BE49-F238E27FC236}">
                  <a16:creationId xmlns:a16="http://schemas.microsoft.com/office/drawing/2014/main" id="{3AE12C85-3A3B-4E9F-8504-EA13239C7D39}"/>
                </a:ext>
              </a:extLst>
            </p:cNvPr>
            <p:cNvSpPr txBox="1"/>
            <p:nvPr/>
          </p:nvSpPr>
          <p:spPr>
            <a:xfrm>
              <a:off x="2964296" y="3288230"/>
              <a:ext cx="301686" cy="369332"/>
            </a:xfrm>
            <a:prstGeom prst="rect">
              <a:avLst/>
            </a:prstGeom>
            <a:noFill/>
          </p:spPr>
          <p:txBody>
            <a:bodyPr wrap="none" rtlCol="0">
              <a:spAutoFit/>
            </a:bodyPr>
            <a:lstStyle/>
            <a:p>
              <a:r>
                <a:rPr lang="en-US" altLang="zh-CN" b="1" dirty="0"/>
                <a:t>3</a:t>
              </a:r>
              <a:endParaRPr lang="zh-CN" altLang="en-US" b="1" dirty="0"/>
            </a:p>
          </p:txBody>
        </p:sp>
        <p:sp>
          <p:nvSpPr>
            <p:cNvPr id="55" name="文本框 54">
              <a:extLst>
                <a:ext uri="{FF2B5EF4-FFF2-40B4-BE49-F238E27FC236}">
                  <a16:creationId xmlns:a16="http://schemas.microsoft.com/office/drawing/2014/main" id="{0B27F114-2413-42DA-B56B-05C894DFAE68}"/>
                </a:ext>
              </a:extLst>
            </p:cNvPr>
            <p:cNvSpPr txBox="1"/>
            <p:nvPr/>
          </p:nvSpPr>
          <p:spPr>
            <a:xfrm>
              <a:off x="3374945" y="3288230"/>
              <a:ext cx="301686" cy="369332"/>
            </a:xfrm>
            <a:prstGeom prst="rect">
              <a:avLst/>
            </a:prstGeom>
            <a:noFill/>
          </p:spPr>
          <p:txBody>
            <a:bodyPr wrap="none" rtlCol="0">
              <a:spAutoFit/>
            </a:bodyPr>
            <a:lstStyle/>
            <a:p>
              <a:r>
                <a:rPr lang="en-US" altLang="zh-CN" b="1" dirty="0"/>
                <a:t>4</a:t>
              </a:r>
              <a:endParaRPr lang="zh-CN" altLang="en-US" b="1" dirty="0"/>
            </a:p>
          </p:txBody>
        </p:sp>
        <p:sp>
          <p:nvSpPr>
            <p:cNvPr id="56" name="文本框 55">
              <a:extLst>
                <a:ext uri="{FF2B5EF4-FFF2-40B4-BE49-F238E27FC236}">
                  <a16:creationId xmlns:a16="http://schemas.microsoft.com/office/drawing/2014/main" id="{D15D7096-E30D-40D0-9CB3-48958EE8ABD9}"/>
                </a:ext>
              </a:extLst>
            </p:cNvPr>
            <p:cNvSpPr txBox="1"/>
            <p:nvPr/>
          </p:nvSpPr>
          <p:spPr>
            <a:xfrm>
              <a:off x="2286954" y="3737553"/>
              <a:ext cx="247873" cy="369332"/>
            </a:xfrm>
            <a:prstGeom prst="rect">
              <a:avLst/>
            </a:prstGeom>
            <a:noFill/>
          </p:spPr>
          <p:txBody>
            <a:bodyPr wrap="square" rtlCol="0">
              <a:spAutoFit/>
            </a:bodyPr>
            <a:lstStyle/>
            <a:p>
              <a:r>
                <a:rPr lang="en-US" altLang="zh-CN" b="1" dirty="0"/>
                <a:t>5</a:t>
              </a:r>
              <a:endParaRPr lang="zh-CN" altLang="en-US" b="1" dirty="0"/>
            </a:p>
          </p:txBody>
        </p:sp>
        <p:sp>
          <p:nvSpPr>
            <p:cNvPr id="57" name="文本框 56">
              <a:extLst>
                <a:ext uri="{FF2B5EF4-FFF2-40B4-BE49-F238E27FC236}">
                  <a16:creationId xmlns:a16="http://schemas.microsoft.com/office/drawing/2014/main" id="{5D9E80F1-AAEE-40DD-907E-06808BBA98EF}"/>
                </a:ext>
              </a:extLst>
            </p:cNvPr>
            <p:cNvSpPr txBox="1"/>
            <p:nvPr/>
          </p:nvSpPr>
          <p:spPr>
            <a:xfrm>
              <a:off x="3031159" y="3727581"/>
              <a:ext cx="247839" cy="369332"/>
            </a:xfrm>
            <a:prstGeom prst="rect">
              <a:avLst/>
            </a:prstGeom>
            <a:noFill/>
          </p:spPr>
          <p:txBody>
            <a:bodyPr wrap="square" rtlCol="0">
              <a:spAutoFit/>
            </a:bodyPr>
            <a:lstStyle/>
            <a:p>
              <a:r>
                <a:rPr lang="en-US" altLang="zh-CN" b="1" dirty="0"/>
                <a:t>6</a:t>
              </a:r>
              <a:endParaRPr lang="zh-CN" altLang="en-US" b="1" dirty="0"/>
            </a:p>
          </p:txBody>
        </p:sp>
        <p:sp>
          <p:nvSpPr>
            <p:cNvPr id="58" name="文本框 57">
              <a:extLst>
                <a:ext uri="{FF2B5EF4-FFF2-40B4-BE49-F238E27FC236}">
                  <a16:creationId xmlns:a16="http://schemas.microsoft.com/office/drawing/2014/main" id="{B4DF029C-89FB-4C13-9024-6CAE0A68E608}"/>
                </a:ext>
              </a:extLst>
            </p:cNvPr>
            <p:cNvSpPr txBox="1"/>
            <p:nvPr/>
          </p:nvSpPr>
          <p:spPr>
            <a:xfrm>
              <a:off x="2549137" y="3954715"/>
              <a:ext cx="301686" cy="369332"/>
            </a:xfrm>
            <a:prstGeom prst="rect">
              <a:avLst/>
            </a:prstGeom>
            <a:noFill/>
          </p:spPr>
          <p:txBody>
            <a:bodyPr wrap="none" rtlCol="0">
              <a:spAutoFit/>
            </a:bodyPr>
            <a:lstStyle/>
            <a:p>
              <a:r>
                <a:rPr lang="en-US" altLang="zh-CN" b="1" dirty="0"/>
                <a:t>7</a:t>
              </a:r>
              <a:endParaRPr lang="zh-CN" altLang="en-US" b="1" dirty="0"/>
            </a:p>
          </p:txBody>
        </p:sp>
        <p:sp>
          <p:nvSpPr>
            <p:cNvPr id="59" name="文本框 58">
              <a:extLst>
                <a:ext uri="{FF2B5EF4-FFF2-40B4-BE49-F238E27FC236}">
                  <a16:creationId xmlns:a16="http://schemas.microsoft.com/office/drawing/2014/main" id="{5F4EF30F-F299-4642-A82A-952A4D6A0CB1}"/>
                </a:ext>
              </a:extLst>
            </p:cNvPr>
            <p:cNvSpPr txBox="1"/>
            <p:nvPr/>
          </p:nvSpPr>
          <p:spPr>
            <a:xfrm>
              <a:off x="3297717" y="3955570"/>
              <a:ext cx="282812" cy="369332"/>
            </a:xfrm>
            <a:prstGeom prst="rect">
              <a:avLst/>
            </a:prstGeom>
            <a:noFill/>
          </p:spPr>
          <p:txBody>
            <a:bodyPr wrap="square" rtlCol="0">
              <a:spAutoFit/>
            </a:bodyPr>
            <a:lstStyle/>
            <a:p>
              <a:r>
                <a:rPr lang="en-US" altLang="zh-CN" b="1" dirty="0"/>
                <a:t>8</a:t>
              </a:r>
              <a:endParaRPr lang="zh-CN" altLang="en-US" b="1" dirty="0"/>
            </a:p>
          </p:txBody>
        </p:sp>
        <p:pic>
          <p:nvPicPr>
            <p:cNvPr id="60" name="Picture 5">
              <a:extLst>
                <a:ext uri="{FF2B5EF4-FFF2-40B4-BE49-F238E27FC236}">
                  <a16:creationId xmlns:a16="http://schemas.microsoft.com/office/drawing/2014/main" id="{8EBA1087-28F9-4A5E-A044-7B3ECCBB6B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97134" y="2947958"/>
              <a:ext cx="459938" cy="459938"/>
            </a:xfrm>
            <a:prstGeom prst="rect">
              <a:avLst/>
            </a:prstGeom>
          </p:spPr>
        </p:pic>
        <p:pic>
          <p:nvPicPr>
            <p:cNvPr id="61" name="Picture 69">
              <a:extLst>
                <a:ext uri="{FF2B5EF4-FFF2-40B4-BE49-F238E27FC236}">
                  <a16:creationId xmlns:a16="http://schemas.microsoft.com/office/drawing/2014/main" id="{BA0CACA3-19E4-403E-85CC-64FFE94763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17237" y="2951304"/>
              <a:ext cx="459938" cy="459938"/>
            </a:xfrm>
            <a:prstGeom prst="rect">
              <a:avLst/>
            </a:prstGeom>
          </p:spPr>
        </p:pic>
        <p:pic>
          <p:nvPicPr>
            <p:cNvPr id="62" name="Picture 80">
              <a:extLst>
                <a:ext uri="{FF2B5EF4-FFF2-40B4-BE49-F238E27FC236}">
                  <a16:creationId xmlns:a16="http://schemas.microsoft.com/office/drawing/2014/main" id="{A6D96961-E319-4EF0-87F8-45005B6909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39586" y="3592279"/>
              <a:ext cx="459938" cy="459938"/>
            </a:xfrm>
            <a:prstGeom prst="rect">
              <a:avLst/>
            </a:prstGeom>
          </p:spPr>
        </p:pic>
        <p:pic>
          <p:nvPicPr>
            <p:cNvPr id="63" name="Picture 82">
              <a:extLst>
                <a:ext uri="{FF2B5EF4-FFF2-40B4-BE49-F238E27FC236}">
                  <a16:creationId xmlns:a16="http://schemas.microsoft.com/office/drawing/2014/main" id="{BE6BB36D-D033-4776-9F50-CB1ADBBB4A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9783" y="3592279"/>
              <a:ext cx="459938" cy="459938"/>
            </a:xfrm>
            <a:prstGeom prst="rect">
              <a:avLst/>
            </a:prstGeom>
          </p:spPr>
        </p:pic>
        <p:pic>
          <p:nvPicPr>
            <p:cNvPr id="64" name="Picture 83">
              <a:extLst>
                <a:ext uri="{FF2B5EF4-FFF2-40B4-BE49-F238E27FC236}">
                  <a16:creationId xmlns:a16="http://schemas.microsoft.com/office/drawing/2014/main" id="{BE003596-43DD-4ABA-8DD5-02C8568C2E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30226" y="4230615"/>
              <a:ext cx="459938" cy="459938"/>
            </a:xfrm>
            <a:prstGeom prst="rect">
              <a:avLst/>
            </a:prstGeom>
          </p:spPr>
        </p:pic>
        <p:pic>
          <p:nvPicPr>
            <p:cNvPr id="65" name="Picture 84">
              <a:extLst>
                <a:ext uri="{FF2B5EF4-FFF2-40B4-BE49-F238E27FC236}">
                  <a16:creationId xmlns:a16="http://schemas.microsoft.com/office/drawing/2014/main" id="{E403FDA5-1B2E-46C3-831A-9ADD43629A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09157" y="4234749"/>
              <a:ext cx="459938" cy="459938"/>
            </a:xfrm>
            <a:prstGeom prst="rect">
              <a:avLst/>
            </a:prstGeom>
          </p:spPr>
        </p:pic>
        <p:grpSp>
          <p:nvGrpSpPr>
            <p:cNvPr id="66" name="Group 97">
              <a:extLst>
                <a:ext uri="{FF2B5EF4-FFF2-40B4-BE49-F238E27FC236}">
                  <a16:creationId xmlns:a16="http://schemas.microsoft.com/office/drawing/2014/main" id="{7A03FE73-C2A6-4F1E-ABF6-51C2FE702C07}"/>
                </a:ext>
              </a:extLst>
            </p:cNvPr>
            <p:cNvGrpSpPr/>
            <p:nvPr/>
          </p:nvGrpSpPr>
          <p:grpSpPr>
            <a:xfrm>
              <a:off x="2232925" y="3332177"/>
              <a:ext cx="1144573" cy="446976"/>
              <a:chOff x="708924" y="3332177"/>
              <a:chExt cx="1144573" cy="446976"/>
            </a:xfrm>
          </p:grpSpPr>
          <p:sp>
            <p:nvSpPr>
              <p:cNvPr id="67" name="任意多边形: 形状 66">
                <a:extLst>
                  <a:ext uri="{FF2B5EF4-FFF2-40B4-BE49-F238E27FC236}">
                    <a16:creationId xmlns:a16="http://schemas.microsoft.com/office/drawing/2014/main" id="{5AD9DEA6-C054-4F74-BF50-CB28BF249620}"/>
                  </a:ext>
                </a:extLst>
              </p:cNvPr>
              <p:cNvSpPr/>
              <p:nvPr/>
            </p:nvSpPr>
            <p:spPr>
              <a:xfrm>
                <a:off x="708924" y="3332177"/>
                <a:ext cx="1144573" cy="414075"/>
              </a:xfrm>
              <a:custGeom>
                <a:avLst/>
                <a:gdLst>
                  <a:gd name="connsiteX0" fmla="*/ 304415 w 2522321"/>
                  <a:gd name="connsiteY0" fmla="*/ 0 h 1438819"/>
                  <a:gd name="connsiteX1" fmla="*/ 41768 w 2522321"/>
                  <a:gd name="connsiteY1" fmla="*/ 1196502 h 1438819"/>
                  <a:gd name="connsiteX2" fmla="*/ 1082628 w 2522321"/>
                  <a:gd name="connsiteY2" fmla="*/ 1420238 h 1438819"/>
                  <a:gd name="connsiteX3" fmla="*/ 2522321 w 2522321"/>
                  <a:gd name="connsiteY3" fmla="*/ 1410510 h 1438819"/>
                  <a:gd name="connsiteX0" fmla="*/ 328257 w 2516980"/>
                  <a:gd name="connsiteY0" fmla="*/ 0 h 1370725"/>
                  <a:gd name="connsiteX1" fmla="*/ 36427 w 2516980"/>
                  <a:gd name="connsiteY1" fmla="*/ 1128408 h 1370725"/>
                  <a:gd name="connsiteX2" fmla="*/ 1077287 w 2516980"/>
                  <a:gd name="connsiteY2" fmla="*/ 1352144 h 1370725"/>
                  <a:gd name="connsiteX3" fmla="*/ 2516980 w 2516980"/>
                  <a:gd name="connsiteY3" fmla="*/ 1342416 h 1370725"/>
                  <a:gd name="connsiteX0" fmla="*/ 319595 w 2508318"/>
                  <a:gd name="connsiteY0" fmla="*/ 0 h 1370013"/>
                  <a:gd name="connsiteX1" fmla="*/ 37493 w 2508318"/>
                  <a:gd name="connsiteY1" fmla="*/ 1138136 h 1370013"/>
                  <a:gd name="connsiteX2" fmla="*/ 1068625 w 2508318"/>
                  <a:gd name="connsiteY2" fmla="*/ 1352144 h 1370013"/>
                  <a:gd name="connsiteX3" fmla="*/ 2508318 w 2508318"/>
                  <a:gd name="connsiteY3" fmla="*/ 1342416 h 1370013"/>
                  <a:gd name="connsiteX0" fmla="*/ 324073 w 2512796"/>
                  <a:gd name="connsiteY0" fmla="*/ 0 h 1349366"/>
                  <a:gd name="connsiteX1" fmla="*/ 41971 w 2512796"/>
                  <a:gd name="connsiteY1" fmla="*/ 1138136 h 1349366"/>
                  <a:gd name="connsiteX2" fmla="*/ 1141196 w 2512796"/>
                  <a:gd name="connsiteY2" fmla="*/ 1293778 h 1349366"/>
                  <a:gd name="connsiteX3" fmla="*/ 2512796 w 2512796"/>
                  <a:gd name="connsiteY3" fmla="*/ 1342416 h 1349366"/>
                  <a:gd name="connsiteX0" fmla="*/ 324073 w 2269605"/>
                  <a:gd name="connsiteY0" fmla="*/ 0 h 1299381"/>
                  <a:gd name="connsiteX1" fmla="*/ 41971 w 2269605"/>
                  <a:gd name="connsiteY1" fmla="*/ 1138136 h 1299381"/>
                  <a:gd name="connsiteX2" fmla="*/ 1141196 w 2269605"/>
                  <a:gd name="connsiteY2" fmla="*/ 1293778 h 1299381"/>
                  <a:gd name="connsiteX3" fmla="*/ 2269605 w 2269605"/>
                  <a:gd name="connsiteY3" fmla="*/ 1254867 h 1299381"/>
                  <a:gd name="connsiteX0" fmla="*/ 298635 w 2244167"/>
                  <a:gd name="connsiteY0" fmla="*/ 0 h 1300648"/>
                  <a:gd name="connsiteX1" fmla="*/ 45716 w 2244167"/>
                  <a:gd name="connsiteY1" fmla="*/ 1118681 h 1300648"/>
                  <a:gd name="connsiteX2" fmla="*/ 1115758 w 2244167"/>
                  <a:gd name="connsiteY2" fmla="*/ 1293778 h 1300648"/>
                  <a:gd name="connsiteX3" fmla="*/ 2244167 w 2244167"/>
                  <a:gd name="connsiteY3" fmla="*/ 1254867 h 1300648"/>
                  <a:gd name="connsiteX0" fmla="*/ 378957 w 2324489"/>
                  <a:gd name="connsiteY0" fmla="*/ 0 h 1255254"/>
                  <a:gd name="connsiteX1" fmla="*/ 126038 w 2324489"/>
                  <a:gd name="connsiteY1" fmla="*/ 1118681 h 1255254"/>
                  <a:gd name="connsiteX2" fmla="*/ 2324489 w 2324489"/>
                  <a:gd name="connsiteY2" fmla="*/ 1254867 h 1255254"/>
                  <a:gd name="connsiteX0" fmla="*/ 355558 w 2301090"/>
                  <a:gd name="connsiteY0" fmla="*/ 0 h 1327107"/>
                  <a:gd name="connsiteX1" fmla="*/ 131822 w 2301090"/>
                  <a:gd name="connsiteY1" fmla="*/ 1235413 h 1327107"/>
                  <a:gd name="connsiteX2" fmla="*/ 2301090 w 2301090"/>
                  <a:gd name="connsiteY2" fmla="*/ 1254867 h 1327107"/>
                  <a:gd name="connsiteX0" fmla="*/ 325723 w 2271255"/>
                  <a:gd name="connsiteY0" fmla="*/ 0 h 1292521"/>
                  <a:gd name="connsiteX1" fmla="*/ 101987 w 2271255"/>
                  <a:gd name="connsiteY1" fmla="*/ 1235413 h 1292521"/>
                  <a:gd name="connsiteX2" fmla="*/ 2271255 w 2271255"/>
                  <a:gd name="connsiteY2" fmla="*/ 1254867 h 1292521"/>
                  <a:gd name="connsiteX0" fmla="*/ 292813 w 2280088"/>
                  <a:gd name="connsiteY0" fmla="*/ 0 h 1224898"/>
                  <a:gd name="connsiteX1" fmla="*/ 110820 w 2280088"/>
                  <a:gd name="connsiteY1" fmla="*/ 1167790 h 1224898"/>
                  <a:gd name="connsiteX2" fmla="*/ 2280088 w 2280088"/>
                  <a:gd name="connsiteY2" fmla="*/ 1187244 h 1224898"/>
                </a:gdLst>
                <a:ahLst/>
                <a:cxnLst>
                  <a:cxn ang="0">
                    <a:pos x="connsiteX0" y="connsiteY0"/>
                  </a:cxn>
                  <a:cxn ang="0">
                    <a:pos x="connsiteX1" y="connsiteY1"/>
                  </a:cxn>
                  <a:cxn ang="0">
                    <a:pos x="connsiteX2" y="connsiteY2"/>
                  </a:cxn>
                </a:cxnLst>
                <a:rect l="l" t="t" r="r" b="b"/>
                <a:pathLst>
                  <a:path w="2280088" h="1224898">
                    <a:moveTo>
                      <a:pt x="292813" y="0"/>
                    </a:moveTo>
                    <a:cubicBezTo>
                      <a:pt x="96638" y="479898"/>
                      <a:pt x="-145341" y="1036467"/>
                      <a:pt x="110820" y="1167790"/>
                    </a:cubicBezTo>
                    <a:cubicBezTo>
                      <a:pt x="366981" y="1299113"/>
                      <a:pt x="1822078" y="1158872"/>
                      <a:pt x="2280088" y="1187244"/>
                    </a:cubicBezTo>
                  </a:path>
                </a:pathLst>
              </a:custGeom>
              <a:noFill/>
              <a:ln w="38100">
                <a:solidFill>
                  <a:schemeClr val="accent5"/>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Rectangle 96">
                <a:extLst>
                  <a:ext uri="{FF2B5EF4-FFF2-40B4-BE49-F238E27FC236}">
                    <a16:creationId xmlns:a16="http://schemas.microsoft.com/office/drawing/2014/main" id="{87E04408-2B95-425F-AA52-ED3FCD03EEFB}"/>
                  </a:ext>
                </a:extLst>
              </p:cNvPr>
              <p:cNvSpPr/>
              <p:nvPr/>
            </p:nvSpPr>
            <p:spPr>
              <a:xfrm>
                <a:off x="1134340" y="3705080"/>
                <a:ext cx="280935" cy="74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文本框 68">
              <a:extLst>
                <a:ext uri="{FF2B5EF4-FFF2-40B4-BE49-F238E27FC236}">
                  <a16:creationId xmlns:a16="http://schemas.microsoft.com/office/drawing/2014/main" id="{883C4D6A-D5E9-40B7-A27F-68915F7D61C1}"/>
                </a:ext>
              </a:extLst>
            </p:cNvPr>
            <p:cNvSpPr txBox="1"/>
            <p:nvPr/>
          </p:nvSpPr>
          <p:spPr>
            <a:xfrm>
              <a:off x="2634229" y="3601320"/>
              <a:ext cx="306494" cy="369332"/>
            </a:xfrm>
            <a:prstGeom prst="rect">
              <a:avLst/>
            </a:prstGeom>
            <a:noFill/>
          </p:spPr>
          <p:txBody>
            <a:bodyPr wrap="none" rtlCol="0">
              <a:spAutoFit/>
            </a:bodyPr>
            <a:lstStyle/>
            <a:p>
              <a:pPr algn="ctr"/>
              <a:r>
                <a:rPr lang="en-US" altLang="zh-CN" b="1" i="1" dirty="0">
                  <a:solidFill>
                    <a:srgbClr val="00B050"/>
                  </a:solidFill>
                </a:rPr>
                <a:t>d</a:t>
              </a:r>
              <a:endParaRPr lang="zh-CN" altLang="en-US" b="1" i="1" dirty="0">
                <a:solidFill>
                  <a:srgbClr val="00B050"/>
                </a:solidFill>
              </a:endParaRPr>
            </a:p>
          </p:txBody>
        </p:sp>
        <p:sp>
          <p:nvSpPr>
            <p:cNvPr id="70" name="文本框 69">
              <a:extLst>
                <a:ext uri="{FF2B5EF4-FFF2-40B4-BE49-F238E27FC236}">
                  <a16:creationId xmlns:a16="http://schemas.microsoft.com/office/drawing/2014/main" id="{92B30BC1-BD8A-4D7A-9941-F11873B9D985}"/>
                </a:ext>
              </a:extLst>
            </p:cNvPr>
            <p:cNvSpPr txBox="1"/>
            <p:nvPr/>
          </p:nvSpPr>
          <p:spPr>
            <a:xfrm>
              <a:off x="3083724" y="4217651"/>
              <a:ext cx="306494" cy="369332"/>
            </a:xfrm>
            <a:prstGeom prst="rect">
              <a:avLst/>
            </a:prstGeom>
            <a:noFill/>
          </p:spPr>
          <p:txBody>
            <a:bodyPr wrap="none" rtlCol="0">
              <a:spAutoFit/>
            </a:bodyPr>
            <a:lstStyle/>
            <a:p>
              <a:pPr algn="ctr"/>
              <a:r>
                <a:rPr lang="en-US" altLang="zh-CN" b="1" i="1" dirty="0">
                  <a:solidFill>
                    <a:srgbClr val="00B050"/>
                  </a:solidFill>
                </a:rPr>
                <a:t>g</a:t>
              </a:r>
              <a:endParaRPr lang="zh-CN" altLang="en-US" b="1" i="1" dirty="0">
                <a:solidFill>
                  <a:srgbClr val="00B050"/>
                </a:solidFill>
              </a:endParaRPr>
            </a:p>
          </p:txBody>
        </p:sp>
        <p:sp>
          <p:nvSpPr>
            <p:cNvPr id="71" name="文本框 70">
              <a:extLst>
                <a:ext uri="{FF2B5EF4-FFF2-40B4-BE49-F238E27FC236}">
                  <a16:creationId xmlns:a16="http://schemas.microsoft.com/office/drawing/2014/main" id="{0E56B52C-263F-49DB-B87F-A5E0FF29DE27}"/>
                </a:ext>
              </a:extLst>
            </p:cNvPr>
            <p:cNvSpPr txBox="1"/>
            <p:nvPr/>
          </p:nvSpPr>
          <p:spPr>
            <a:xfrm>
              <a:off x="2327303" y="4217651"/>
              <a:ext cx="258404" cy="369332"/>
            </a:xfrm>
            <a:prstGeom prst="rect">
              <a:avLst/>
            </a:prstGeom>
            <a:noFill/>
          </p:spPr>
          <p:txBody>
            <a:bodyPr wrap="none" rtlCol="0">
              <a:spAutoFit/>
            </a:bodyPr>
            <a:lstStyle/>
            <a:p>
              <a:pPr algn="ctr"/>
              <a:r>
                <a:rPr lang="en-US" altLang="zh-CN" b="1" i="1" dirty="0">
                  <a:solidFill>
                    <a:srgbClr val="00B050"/>
                  </a:solidFill>
                </a:rPr>
                <a:t>f</a:t>
              </a:r>
              <a:endParaRPr lang="zh-CN" altLang="en-US" b="1" i="1" dirty="0">
                <a:solidFill>
                  <a:srgbClr val="00B050"/>
                </a:solidFill>
              </a:endParaRPr>
            </a:p>
          </p:txBody>
        </p:sp>
        <p:sp>
          <p:nvSpPr>
            <p:cNvPr id="72" name="文本框 71">
              <a:extLst>
                <a:ext uri="{FF2B5EF4-FFF2-40B4-BE49-F238E27FC236}">
                  <a16:creationId xmlns:a16="http://schemas.microsoft.com/office/drawing/2014/main" id="{8F493851-C826-4AD9-AE00-ACCC5469A7C9}"/>
                </a:ext>
              </a:extLst>
            </p:cNvPr>
            <p:cNvSpPr txBox="1"/>
            <p:nvPr/>
          </p:nvSpPr>
          <p:spPr>
            <a:xfrm>
              <a:off x="2295806" y="2957604"/>
              <a:ext cx="306494" cy="369332"/>
            </a:xfrm>
            <a:prstGeom prst="rect">
              <a:avLst/>
            </a:prstGeom>
            <a:noFill/>
          </p:spPr>
          <p:txBody>
            <a:bodyPr wrap="none" rtlCol="0">
              <a:spAutoFit/>
            </a:bodyPr>
            <a:lstStyle/>
            <a:p>
              <a:pPr algn="ctr"/>
              <a:r>
                <a:rPr lang="en-US" altLang="zh-CN" b="1" i="1" dirty="0">
                  <a:solidFill>
                    <a:srgbClr val="00B050"/>
                  </a:solidFill>
                </a:rPr>
                <a:t>a</a:t>
              </a:r>
              <a:endParaRPr lang="zh-CN" altLang="en-US" b="1" i="1" dirty="0">
                <a:solidFill>
                  <a:srgbClr val="00B050"/>
                </a:solidFill>
              </a:endParaRPr>
            </a:p>
          </p:txBody>
        </p:sp>
        <p:sp>
          <p:nvSpPr>
            <p:cNvPr id="73" name="文本框 72">
              <a:extLst>
                <a:ext uri="{FF2B5EF4-FFF2-40B4-BE49-F238E27FC236}">
                  <a16:creationId xmlns:a16="http://schemas.microsoft.com/office/drawing/2014/main" id="{A1D5DFA1-E57D-41EE-8588-8E5A0848CB4F}"/>
                </a:ext>
              </a:extLst>
            </p:cNvPr>
            <p:cNvSpPr txBox="1"/>
            <p:nvPr/>
          </p:nvSpPr>
          <p:spPr>
            <a:xfrm>
              <a:off x="3073695" y="2957203"/>
              <a:ext cx="306494" cy="369332"/>
            </a:xfrm>
            <a:prstGeom prst="rect">
              <a:avLst/>
            </a:prstGeom>
            <a:noFill/>
          </p:spPr>
          <p:txBody>
            <a:bodyPr wrap="none" rtlCol="0">
              <a:spAutoFit/>
            </a:bodyPr>
            <a:lstStyle/>
            <a:p>
              <a:pPr algn="ctr"/>
              <a:r>
                <a:rPr lang="en-US" altLang="zh-CN" b="1" i="1" dirty="0">
                  <a:solidFill>
                    <a:srgbClr val="00B050"/>
                  </a:solidFill>
                </a:rPr>
                <a:t>b</a:t>
              </a:r>
              <a:endParaRPr lang="zh-CN" altLang="en-US" b="1" i="1" dirty="0">
                <a:solidFill>
                  <a:srgbClr val="00B050"/>
                </a:solidFill>
              </a:endParaRPr>
            </a:p>
          </p:txBody>
        </p:sp>
        <p:sp>
          <p:nvSpPr>
            <p:cNvPr id="74" name="文本框 73">
              <a:extLst>
                <a:ext uri="{FF2B5EF4-FFF2-40B4-BE49-F238E27FC236}">
                  <a16:creationId xmlns:a16="http://schemas.microsoft.com/office/drawing/2014/main" id="{24BB68D8-79EF-4EB3-87D1-DDD6B91EACF8}"/>
                </a:ext>
              </a:extLst>
            </p:cNvPr>
            <p:cNvSpPr txBox="1"/>
            <p:nvPr/>
          </p:nvSpPr>
          <p:spPr>
            <a:xfrm>
              <a:off x="3414449" y="3601320"/>
              <a:ext cx="303288" cy="369332"/>
            </a:xfrm>
            <a:prstGeom prst="rect">
              <a:avLst/>
            </a:prstGeom>
            <a:noFill/>
          </p:spPr>
          <p:txBody>
            <a:bodyPr wrap="none" rtlCol="0">
              <a:spAutoFit/>
            </a:bodyPr>
            <a:lstStyle/>
            <a:p>
              <a:pPr algn="ctr"/>
              <a:r>
                <a:rPr lang="en-US" altLang="zh-CN" b="1" i="1" dirty="0">
                  <a:solidFill>
                    <a:srgbClr val="00B050"/>
                  </a:solidFill>
                </a:rPr>
                <a:t>e</a:t>
              </a:r>
              <a:endParaRPr lang="zh-CN" altLang="en-US" b="1" i="1" dirty="0">
                <a:solidFill>
                  <a:srgbClr val="00B050"/>
                </a:solidFill>
              </a:endParaRPr>
            </a:p>
          </p:txBody>
        </p:sp>
        <p:sp>
          <p:nvSpPr>
            <p:cNvPr id="75" name="文本框 74">
              <a:extLst>
                <a:ext uri="{FF2B5EF4-FFF2-40B4-BE49-F238E27FC236}">
                  <a16:creationId xmlns:a16="http://schemas.microsoft.com/office/drawing/2014/main" id="{6EFA8F3D-CB8C-418D-ACC2-9004E3F62D6F}"/>
                </a:ext>
              </a:extLst>
            </p:cNvPr>
            <p:cNvSpPr txBox="1"/>
            <p:nvPr/>
          </p:nvSpPr>
          <p:spPr>
            <a:xfrm>
              <a:off x="1919117" y="3601450"/>
              <a:ext cx="280846" cy="369332"/>
            </a:xfrm>
            <a:prstGeom prst="rect">
              <a:avLst/>
            </a:prstGeom>
            <a:noFill/>
          </p:spPr>
          <p:txBody>
            <a:bodyPr wrap="none" rtlCol="0">
              <a:spAutoFit/>
            </a:bodyPr>
            <a:lstStyle/>
            <a:p>
              <a:pPr algn="ctr"/>
              <a:r>
                <a:rPr lang="en-US" altLang="zh-CN" b="1" i="1" dirty="0">
                  <a:solidFill>
                    <a:srgbClr val="00B050"/>
                  </a:solidFill>
                </a:rPr>
                <a:t>c</a:t>
              </a:r>
              <a:endParaRPr lang="zh-CN" altLang="en-US" b="1" i="1" dirty="0">
                <a:solidFill>
                  <a:srgbClr val="00B050"/>
                </a:solidFill>
              </a:endParaRPr>
            </a:p>
          </p:txBody>
        </p:sp>
      </p:grpSp>
      <p:pic>
        <p:nvPicPr>
          <p:cNvPr id="76" name="Picture 7">
            <a:extLst>
              <a:ext uri="{FF2B5EF4-FFF2-40B4-BE49-F238E27FC236}">
                <a16:creationId xmlns:a16="http://schemas.microsoft.com/office/drawing/2014/main" id="{4563F197-3FBF-4F0D-B578-A0C241E978C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947" b="13774"/>
          <a:stretch/>
        </p:blipFill>
        <p:spPr>
          <a:xfrm>
            <a:off x="6192224" y="2078417"/>
            <a:ext cx="1193974" cy="1735650"/>
          </a:xfrm>
          <a:prstGeom prst="rect">
            <a:avLst/>
          </a:prstGeom>
        </p:spPr>
      </p:pic>
      <p:grpSp>
        <p:nvGrpSpPr>
          <p:cNvPr id="32" name="组合 31">
            <a:extLst>
              <a:ext uri="{FF2B5EF4-FFF2-40B4-BE49-F238E27FC236}">
                <a16:creationId xmlns:a16="http://schemas.microsoft.com/office/drawing/2014/main" id="{518F542F-085C-4331-8FAE-B3B3E9DC33BF}"/>
              </a:ext>
            </a:extLst>
          </p:cNvPr>
          <p:cNvGrpSpPr/>
          <p:nvPr/>
        </p:nvGrpSpPr>
        <p:grpSpPr>
          <a:xfrm>
            <a:off x="3294899" y="4354933"/>
            <a:ext cx="2309036" cy="1735650"/>
            <a:chOff x="4129693" y="2130358"/>
            <a:chExt cx="3792423" cy="2850679"/>
          </a:xfrm>
        </p:grpSpPr>
        <p:grpSp>
          <p:nvGrpSpPr>
            <p:cNvPr id="77" name="组合 76">
              <a:extLst>
                <a:ext uri="{FF2B5EF4-FFF2-40B4-BE49-F238E27FC236}">
                  <a16:creationId xmlns:a16="http://schemas.microsoft.com/office/drawing/2014/main" id="{CC91EBE1-661E-4D3F-B510-B9F799C409AE}"/>
                </a:ext>
              </a:extLst>
            </p:cNvPr>
            <p:cNvGrpSpPr/>
            <p:nvPr/>
          </p:nvGrpSpPr>
          <p:grpSpPr>
            <a:xfrm>
              <a:off x="4129693" y="2167988"/>
              <a:ext cx="2355206" cy="2040199"/>
              <a:chOff x="1058995" y="1370318"/>
              <a:chExt cx="2355206" cy="2040199"/>
            </a:xfrm>
          </p:grpSpPr>
          <p:sp>
            <p:nvSpPr>
              <p:cNvPr id="78" name="椭圆 77">
                <a:extLst>
                  <a:ext uri="{FF2B5EF4-FFF2-40B4-BE49-F238E27FC236}">
                    <a16:creationId xmlns:a16="http://schemas.microsoft.com/office/drawing/2014/main" id="{B87B3A5B-26F1-49F2-B024-96A8912ABE3F}"/>
                  </a:ext>
                </a:extLst>
              </p:cNvPr>
              <p:cNvSpPr/>
              <p:nvPr/>
            </p:nvSpPr>
            <p:spPr>
              <a:xfrm>
                <a:off x="1058995" y="1370318"/>
                <a:ext cx="2355206" cy="2040199"/>
              </a:xfrm>
              <a:prstGeom prst="ellipse">
                <a:avLst/>
              </a:prstGeom>
              <a:solidFill>
                <a:schemeClr val="accent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056BA793-F137-4E68-85FE-2971222A3E9A}"/>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grpSp>
          <p:nvGrpSpPr>
            <p:cNvPr id="80" name="组合 79">
              <a:extLst>
                <a:ext uri="{FF2B5EF4-FFF2-40B4-BE49-F238E27FC236}">
                  <a16:creationId xmlns:a16="http://schemas.microsoft.com/office/drawing/2014/main" id="{C33E66B4-701C-4836-B12C-F2800A146E10}"/>
                </a:ext>
              </a:extLst>
            </p:cNvPr>
            <p:cNvGrpSpPr/>
            <p:nvPr/>
          </p:nvGrpSpPr>
          <p:grpSpPr>
            <a:xfrm>
              <a:off x="5474018" y="2130358"/>
              <a:ext cx="2448098" cy="2178996"/>
              <a:chOff x="324844" y="1332689"/>
              <a:chExt cx="2448098" cy="2178996"/>
            </a:xfrm>
          </p:grpSpPr>
          <p:sp>
            <p:nvSpPr>
              <p:cNvPr id="81" name="椭圆 80">
                <a:extLst>
                  <a:ext uri="{FF2B5EF4-FFF2-40B4-BE49-F238E27FC236}">
                    <a16:creationId xmlns:a16="http://schemas.microsoft.com/office/drawing/2014/main" id="{0EA07446-D440-4B21-997B-D30F7887BEE0}"/>
                  </a:ext>
                </a:extLst>
              </p:cNvPr>
              <p:cNvSpPr/>
              <p:nvPr/>
            </p:nvSpPr>
            <p:spPr>
              <a:xfrm>
                <a:off x="324844" y="1332689"/>
                <a:ext cx="2448098" cy="2178996"/>
              </a:xfrm>
              <a:prstGeom prst="ellipse">
                <a:avLst/>
              </a:prstGeom>
              <a:solidFill>
                <a:schemeClr val="accent2">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图片 81">
                <a:extLst>
                  <a:ext uri="{FF2B5EF4-FFF2-40B4-BE49-F238E27FC236}">
                    <a16:creationId xmlns:a16="http://schemas.microsoft.com/office/drawing/2014/main" id="{7D9320BA-1E7C-446B-88E1-33913D7D4CE9}"/>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grpSp>
          <p:nvGrpSpPr>
            <p:cNvPr id="83" name="组合 82">
              <a:extLst>
                <a:ext uri="{FF2B5EF4-FFF2-40B4-BE49-F238E27FC236}">
                  <a16:creationId xmlns:a16="http://schemas.microsoft.com/office/drawing/2014/main" id="{0AE66BD0-2DF6-4BB5-944A-9B34201B331C}"/>
                </a:ext>
              </a:extLst>
            </p:cNvPr>
            <p:cNvGrpSpPr/>
            <p:nvPr/>
          </p:nvGrpSpPr>
          <p:grpSpPr>
            <a:xfrm>
              <a:off x="4545775" y="3409956"/>
              <a:ext cx="2697177" cy="1571081"/>
              <a:chOff x="435838" y="1360660"/>
              <a:chExt cx="2697177" cy="1571081"/>
            </a:xfrm>
          </p:grpSpPr>
          <p:sp>
            <p:nvSpPr>
              <p:cNvPr id="84" name="椭圆 83">
                <a:extLst>
                  <a:ext uri="{FF2B5EF4-FFF2-40B4-BE49-F238E27FC236}">
                    <a16:creationId xmlns:a16="http://schemas.microsoft.com/office/drawing/2014/main" id="{DC50F5A9-6F33-4FBE-A7DF-49A1DE5CFBE5}"/>
                  </a:ext>
                </a:extLst>
              </p:cNvPr>
              <p:cNvSpPr/>
              <p:nvPr/>
            </p:nvSpPr>
            <p:spPr>
              <a:xfrm>
                <a:off x="435838" y="1360660"/>
                <a:ext cx="2697177" cy="1571081"/>
              </a:xfrm>
              <a:prstGeom prst="ellipse">
                <a:avLst/>
              </a:prstGeom>
              <a:solidFill>
                <a:schemeClr val="accent6">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片 84">
                <a:extLst>
                  <a:ext uri="{FF2B5EF4-FFF2-40B4-BE49-F238E27FC236}">
                    <a16:creationId xmlns:a16="http://schemas.microsoft.com/office/drawing/2014/main" id="{6C2325ED-EB14-40A4-80E2-7A5837E54C3C}"/>
                  </a:ext>
                </a:extLst>
              </p:cNvPr>
              <p:cNvPicPr>
                <a:picLocks noChangeAspect="1"/>
              </p:cNvPicPr>
              <p:nvPr/>
            </p:nvPicPr>
            <p:blipFill>
              <a:blip r:embed="rId6">
                <a:clrChange>
                  <a:clrFrom>
                    <a:srgbClr val="DFEAE8"/>
                  </a:clrFrom>
                  <a:clrTo>
                    <a:srgbClr val="DFEAE8">
                      <a:alpha val="0"/>
                    </a:srgbClr>
                  </a:clrTo>
                </a:clrChange>
              </a:blip>
              <a:stretch>
                <a:fillRect/>
              </a:stretch>
            </p:blipFill>
            <p:spPr>
              <a:xfrm>
                <a:off x="1758376" y="2100202"/>
                <a:ext cx="335401" cy="643970"/>
              </a:xfrm>
              <a:prstGeom prst="rect">
                <a:avLst/>
              </a:prstGeom>
            </p:spPr>
          </p:pic>
        </p:grpSp>
        <p:sp>
          <p:nvSpPr>
            <p:cNvPr id="86" name="文本框 85">
              <a:extLst>
                <a:ext uri="{FF2B5EF4-FFF2-40B4-BE49-F238E27FC236}">
                  <a16:creationId xmlns:a16="http://schemas.microsoft.com/office/drawing/2014/main" id="{B66535F8-4B8C-4E7E-9570-2D6E8BE12F62}"/>
                </a:ext>
              </a:extLst>
            </p:cNvPr>
            <p:cNvSpPr txBox="1"/>
            <p:nvPr/>
          </p:nvSpPr>
          <p:spPr>
            <a:xfrm>
              <a:off x="5651607" y="2530817"/>
              <a:ext cx="344966" cy="369332"/>
            </a:xfrm>
            <a:prstGeom prst="rect">
              <a:avLst/>
            </a:prstGeom>
            <a:noFill/>
          </p:spPr>
          <p:txBody>
            <a:bodyPr wrap="none" rtlCol="0">
              <a:spAutoFit/>
            </a:bodyPr>
            <a:lstStyle/>
            <a:p>
              <a:r>
                <a:rPr lang="en-US" altLang="zh-CN" b="1" dirty="0"/>
                <a:t>×</a:t>
              </a:r>
              <a:endParaRPr lang="zh-CN" altLang="en-US" b="1" dirty="0"/>
            </a:p>
          </p:txBody>
        </p:sp>
        <p:sp>
          <p:nvSpPr>
            <p:cNvPr id="87" name="文本框 86">
              <a:extLst>
                <a:ext uri="{FF2B5EF4-FFF2-40B4-BE49-F238E27FC236}">
                  <a16:creationId xmlns:a16="http://schemas.microsoft.com/office/drawing/2014/main" id="{D7674A91-62CE-4F23-8231-BCB65A8FA82D}"/>
                </a:ext>
              </a:extLst>
            </p:cNvPr>
            <p:cNvSpPr txBox="1"/>
            <p:nvPr/>
          </p:nvSpPr>
          <p:spPr>
            <a:xfrm>
              <a:off x="6227179" y="2946032"/>
              <a:ext cx="344966" cy="369332"/>
            </a:xfrm>
            <a:prstGeom prst="rect">
              <a:avLst/>
            </a:prstGeom>
            <a:noFill/>
          </p:spPr>
          <p:txBody>
            <a:bodyPr wrap="none" rtlCol="0">
              <a:spAutoFit/>
            </a:bodyPr>
            <a:lstStyle/>
            <a:p>
              <a:r>
                <a:rPr lang="en-US" altLang="zh-CN" b="1" dirty="0"/>
                <a:t>×</a:t>
              </a:r>
              <a:endParaRPr lang="zh-CN" altLang="en-US" b="1" dirty="0"/>
            </a:p>
          </p:txBody>
        </p:sp>
        <p:sp>
          <p:nvSpPr>
            <p:cNvPr id="88" name="文本框 87">
              <a:extLst>
                <a:ext uri="{FF2B5EF4-FFF2-40B4-BE49-F238E27FC236}">
                  <a16:creationId xmlns:a16="http://schemas.microsoft.com/office/drawing/2014/main" id="{36E3B6DD-3E29-46E9-8245-1A982D7E4CA4}"/>
                </a:ext>
              </a:extLst>
            </p:cNvPr>
            <p:cNvSpPr txBox="1"/>
            <p:nvPr/>
          </p:nvSpPr>
          <p:spPr>
            <a:xfrm>
              <a:off x="5772493" y="3562762"/>
              <a:ext cx="344966" cy="369332"/>
            </a:xfrm>
            <a:prstGeom prst="rect">
              <a:avLst/>
            </a:prstGeom>
            <a:noFill/>
          </p:spPr>
          <p:txBody>
            <a:bodyPr wrap="none" rtlCol="0">
              <a:spAutoFit/>
            </a:bodyPr>
            <a:lstStyle/>
            <a:p>
              <a:r>
                <a:rPr lang="en-US" altLang="zh-CN" b="1" dirty="0"/>
                <a:t>×</a:t>
              </a:r>
              <a:endParaRPr lang="zh-CN" altLang="en-US" b="1" dirty="0"/>
            </a:p>
          </p:txBody>
        </p:sp>
        <p:sp>
          <p:nvSpPr>
            <p:cNvPr id="89" name="文本框 88">
              <a:extLst>
                <a:ext uri="{FF2B5EF4-FFF2-40B4-BE49-F238E27FC236}">
                  <a16:creationId xmlns:a16="http://schemas.microsoft.com/office/drawing/2014/main" id="{0A666FBB-0E95-460B-99C5-F10692AE67B7}"/>
                </a:ext>
              </a:extLst>
            </p:cNvPr>
            <p:cNvSpPr txBox="1"/>
            <p:nvPr/>
          </p:nvSpPr>
          <p:spPr>
            <a:xfrm>
              <a:off x="4774324" y="3838854"/>
              <a:ext cx="344966" cy="369332"/>
            </a:xfrm>
            <a:prstGeom prst="rect">
              <a:avLst/>
            </a:prstGeom>
            <a:noFill/>
          </p:spPr>
          <p:txBody>
            <a:bodyPr wrap="none" rtlCol="0">
              <a:spAutoFit/>
            </a:bodyPr>
            <a:lstStyle/>
            <a:p>
              <a:r>
                <a:rPr lang="en-US" altLang="zh-CN" b="1" dirty="0"/>
                <a:t>×</a:t>
              </a:r>
              <a:endParaRPr lang="zh-CN" altLang="en-US" b="1" dirty="0"/>
            </a:p>
          </p:txBody>
        </p:sp>
        <p:sp>
          <p:nvSpPr>
            <p:cNvPr id="90" name="文本框 89">
              <a:extLst>
                <a:ext uri="{FF2B5EF4-FFF2-40B4-BE49-F238E27FC236}">
                  <a16:creationId xmlns:a16="http://schemas.microsoft.com/office/drawing/2014/main" id="{7CFF165F-681D-4BEE-9459-7A6E72F2FDF0}"/>
                </a:ext>
              </a:extLst>
            </p:cNvPr>
            <p:cNvSpPr txBox="1"/>
            <p:nvPr/>
          </p:nvSpPr>
          <p:spPr>
            <a:xfrm>
              <a:off x="4200808" y="2571505"/>
              <a:ext cx="344966" cy="369332"/>
            </a:xfrm>
            <a:prstGeom prst="rect">
              <a:avLst/>
            </a:prstGeom>
            <a:noFill/>
          </p:spPr>
          <p:txBody>
            <a:bodyPr wrap="none" rtlCol="0">
              <a:spAutoFit/>
            </a:bodyPr>
            <a:lstStyle/>
            <a:p>
              <a:r>
                <a:rPr lang="en-US" altLang="zh-CN" b="1" dirty="0"/>
                <a:t>×</a:t>
              </a:r>
              <a:endParaRPr lang="zh-CN" altLang="en-US" b="1" dirty="0"/>
            </a:p>
          </p:txBody>
        </p:sp>
        <p:sp>
          <p:nvSpPr>
            <p:cNvPr id="91" name="文本框 90">
              <a:extLst>
                <a:ext uri="{FF2B5EF4-FFF2-40B4-BE49-F238E27FC236}">
                  <a16:creationId xmlns:a16="http://schemas.microsoft.com/office/drawing/2014/main" id="{21D12471-E499-4EF5-989F-DB144536D237}"/>
                </a:ext>
              </a:extLst>
            </p:cNvPr>
            <p:cNvSpPr txBox="1"/>
            <p:nvPr/>
          </p:nvSpPr>
          <p:spPr>
            <a:xfrm>
              <a:off x="7427981" y="2559188"/>
              <a:ext cx="344966" cy="369332"/>
            </a:xfrm>
            <a:prstGeom prst="rect">
              <a:avLst/>
            </a:prstGeom>
            <a:noFill/>
          </p:spPr>
          <p:txBody>
            <a:bodyPr wrap="none" rtlCol="0">
              <a:spAutoFit/>
            </a:bodyPr>
            <a:lstStyle/>
            <a:p>
              <a:r>
                <a:rPr lang="en-US" altLang="zh-CN" b="1" dirty="0"/>
                <a:t>×</a:t>
              </a:r>
              <a:endParaRPr lang="zh-CN" altLang="en-US" b="1" dirty="0"/>
            </a:p>
          </p:txBody>
        </p:sp>
        <p:sp>
          <p:nvSpPr>
            <p:cNvPr id="92" name="文本框 91">
              <a:extLst>
                <a:ext uri="{FF2B5EF4-FFF2-40B4-BE49-F238E27FC236}">
                  <a16:creationId xmlns:a16="http://schemas.microsoft.com/office/drawing/2014/main" id="{617DA399-0C73-4343-BB29-CAC0B24BB4E0}"/>
                </a:ext>
              </a:extLst>
            </p:cNvPr>
            <p:cNvSpPr txBox="1"/>
            <p:nvPr/>
          </p:nvSpPr>
          <p:spPr>
            <a:xfrm>
              <a:off x="6806518" y="3879231"/>
              <a:ext cx="344966" cy="369332"/>
            </a:xfrm>
            <a:prstGeom prst="rect">
              <a:avLst/>
            </a:prstGeom>
            <a:noFill/>
          </p:spPr>
          <p:txBody>
            <a:bodyPr wrap="none" rtlCol="0">
              <a:spAutoFit/>
            </a:bodyPr>
            <a:lstStyle/>
            <a:p>
              <a:r>
                <a:rPr lang="en-US" altLang="zh-CN" b="1" dirty="0"/>
                <a:t>×</a:t>
              </a:r>
              <a:endParaRPr lang="zh-CN" altLang="en-US" b="1" dirty="0"/>
            </a:p>
          </p:txBody>
        </p:sp>
        <p:sp>
          <p:nvSpPr>
            <p:cNvPr id="93" name="文本框 92">
              <a:extLst>
                <a:ext uri="{FF2B5EF4-FFF2-40B4-BE49-F238E27FC236}">
                  <a16:creationId xmlns:a16="http://schemas.microsoft.com/office/drawing/2014/main" id="{17A64850-432D-4E4B-BB79-05EFBB06E3BC}"/>
                </a:ext>
              </a:extLst>
            </p:cNvPr>
            <p:cNvSpPr txBox="1"/>
            <p:nvPr/>
          </p:nvSpPr>
          <p:spPr>
            <a:xfrm>
              <a:off x="6558073" y="4440919"/>
              <a:ext cx="344966" cy="369332"/>
            </a:xfrm>
            <a:prstGeom prst="rect">
              <a:avLst/>
            </a:prstGeom>
            <a:noFill/>
          </p:spPr>
          <p:txBody>
            <a:bodyPr wrap="none" rtlCol="0">
              <a:spAutoFit/>
            </a:bodyPr>
            <a:lstStyle/>
            <a:p>
              <a:r>
                <a:rPr lang="en-US" altLang="zh-CN" b="1" dirty="0"/>
                <a:t>×</a:t>
              </a:r>
              <a:endParaRPr lang="zh-CN" altLang="en-US" b="1" dirty="0"/>
            </a:p>
          </p:txBody>
        </p:sp>
        <p:sp>
          <p:nvSpPr>
            <p:cNvPr id="94" name="文本框 93">
              <a:extLst>
                <a:ext uri="{FF2B5EF4-FFF2-40B4-BE49-F238E27FC236}">
                  <a16:creationId xmlns:a16="http://schemas.microsoft.com/office/drawing/2014/main" id="{BDF18219-2682-45A1-87C5-7E4C5A2AA00B}"/>
                </a:ext>
              </a:extLst>
            </p:cNvPr>
            <p:cNvSpPr txBox="1"/>
            <p:nvPr/>
          </p:nvSpPr>
          <p:spPr>
            <a:xfrm>
              <a:off x="5091890" y="3422958"/>
              <a:ext cx="344966" cy="369332"/>
            </a:xfrm>
            <a:prstGeom prst="rect">
              <a:avLst/>
            </a:prstGeom>
            <a:noFill/>
          </p:spPr>
          <p:txBody>
            <a:bodyPr wrap="none" rtlCol="0">
              <a:spAutoFit/>
            </a:bodyPr>
            <a:lstStyle/>
            <a:p>
              <a:r>
                <a:rPr lang="en-US" altLang="zh-CN" b="1" dirty="0"/>
                <a:t>×</a:t>
              </a:r>
              <a:endParaRPr lang="zh-CN" altLang="en-US" b="1" dirty="0"/>
            </a:p>
          </p:txBody>
        </p:sp>
      </p:grpSp>
      <p:grpSp>
        <p:nvGrpSpPr>
          <p:cNvPr id="122" name="组合 121">
            <a:extLst>
              <a:ext uri="{FF2B5EF4-FFF2-40B4-BE49-F238E27FC236}">
                <a16:creationId xmlns:a16="http://schemas.microsoft.com/office/drawing/2014/main" id="{4126D485-F129-49BC-9AE6-63B90C4CD6A7}"/>
              </a:ext>
            </a:extLst>
          </p:cNvPr>
          <p:cNvGrpSpPr/>
          <p:nvPr/>
        </p:nvGrpSpPr>
        <p:grpSpPr>
          <a:xfrm>
            <a:off x="5554359" y="4259777"/>
            <a:ext cx="2147826" cy="1974023"/>
            <a:chOff x="5615873" y="4259777"/>
            <a:chExt cx="2147826" cy="1974023"/>
          </a:xfrm>
        </p:grpSpPr>
        <p:grpSp>
          <p:nvGrpSpPr>
            <p:cNvPr id="100" name="组合 99">
              <a:extLst>
                <a:ext uri="{FF2B5EF4-FFF2-40B4-BE49-F238E27FC236}">
                  <a16:creationId xmlns:a16="http://schemas.microsoft.com/office/drawing/2014/main" id="{2E0374AF-7D22-4197-8265-037ED61CA24E}"/>
                </a:ext>
              </a:extLst>
            </p:cNvPr>
            <p:cNvGrpSpPr/>
            <p:nvPr/>
          </p:nvGrpSpPr>
          <p:grpSpPr>
            <a:xfrm>
              <a:off x="5615873" y="4260318"/>
              <a:ext cx="911275" cy="1973482"/>
              <a:chOff x="448323" y="2709611"/>
              <a:chExt cx="1586699" cy="2589062"/>
            </a:xfrm>
          </p:grpSpPr>
          <p:sp>
            <p:nvSpPr>
              <p:cNvPr id="101" name="矩形 100">
                <a:extLst>
                  <a:ext uri="{FF2B5EF4-FFF2-40B4-BE49-F238E27FC236}">
                    <a16:creationId xmlns:a16="http://schemas.microsoft.com/office/drawing/2014/main" id="{D4A1123E-7267-481E-8CBD-4C25C90DFC15}"/>
                  </a:ext>
                </a:extLst>
              </p:cNvPr>
              <p:cNvSpPr/>
              <p:nvPr/>
            </p:nvSpPr>
            <p:spPr>
              <a:xfrm>
                <a:off x="875602" y="2709611"/>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1E00B319-231D-4496-BA30-FB4C323224C1}"/>
                      </a:ext>
                    </a:extLst>
                  </p:cNvPr>
                  <p:cNvSpPr/>
                  <p:nvPr/>
                </p:nvSpPr>
                <p:spPr>
                  <a:xfrm>
                    <a:off x="875602" y="3576407"/>
                    <a:ext cx="729574" cy="1233668"/>
                  </a:xfrm>
                  <a:prstGeom prst="rect">
                    <a:avLst/>
                  </a:prstGeom>
                  <a:solidFill>
                    <a:srgbClr val="FF8B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2" name="矩形 21">
                    <a:extLst>
                      <a:ext uri="{FF2B5EF4-FFF2-40B4-BE49-F238E27FC236}">
                        <a16:creationId xmlns:a16="http://schemas.microsoft.com/office/drawing/2014/main" id="{33FCD00F-01EF-4B26-BF20-49AD22B574B8}"/>
                      </a:ext>
                    </a:extLst>
                  </p:cNvPr>
                  <p:cNvSpPr>
                    <a:spLocks noRot="1" noChangeAspect="1" noMove="1" noResize="1" noEditPoints="1" noAdjustHandles="1" noChangeArrowheads="1" noChangeShapeType="1" noTextEdit="1"/>
                  </p:cNvSpPr>
                  <p:nvPr/>
                </p:nvSpPr>
                <p:spPr>
                  <a:xfrm>
                    <a:off x="875602" y="3576407"/>
                    <a:ext cx="729574" cy="1233668"/>
                  </a:xfrm>
                  <a:prstGeom prst="rect">
                    <a:avLst/>
                  </a:prstGeom>
                  <a:blipFill>
                    <a:blip r:embed="rId7"/>
                    <a:stretch>
                      <a:fillRect l="-434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A28A0782-E378-4E77-84E2-2E854C251364}"/>
                      </a:ext>
                    </a:extLst>
                  </p:cNvPr>
                  <p:cNvSpPr/>
                  <p:nvPr/>
                </p:nvSpPr>
                <p:spPr>
                  <a:xfrm>
                    <a:off x="875602" y="2899661"/>
                    <a:ext cx="729574" cy="67674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BD282E04-C914-4ADC-A522-38B460B0D772}"/>
                      </a:ext>
                    </a:extLst>
                  </p:cNvPr>
                  <p:cNvSpPr>
                    <a:spLocks noRot="1" noChangeAspect="1" noMove="1" noResize="1" noEditPoints="1" noAdjustHandles="1" noChangeArrowheads="1" noChangeShapeType="1" noTextEdit="1"/>
                  </p:cNvSpPr>
                  <p:nvPr/>
                </p:nvSpPr>
                <p:spPr>
                  <a:xfrm>
                    <a:off x="875602" y="2899661"/>
                    <a:ext cx="729574" cy="676745"/>
                  </a:xfrm>
                  <a:prstGeom prst="rect">
                    <a:avLst/>
                  </a:prstGeom>
                  <a:blipFill>
                    <a:blip r:embed="rId8"/>
                    <a:stretch>
                      <a:fillRect l="-3261"/>
                    </a:stretch>
                  </a:blipFill>
                  <a:ln>
                    <a:solidFill>
                      <a:schemeClr val="tx1"/>
                    </a:solidFill>
                  </a:ln>
                </p:spPr>
                <p:txBody>
                  <a:bodyPr/>
                  <a:lstStyle/>
                  <a:p>
                    <a:r>
                      <a:rPr lang="zh-CN" altLang="en-US">
                        <a:noFill/>
                      </a:rPr>
                      <a:t> </a:t>
                    </a:r>
                  </a:p>
                </p:txBody>
              </p:sp>
            </mc:Fallback>
          </mc:AlternateContent>
          <p:sp>
            <p:nvSpPr>
              <p:cNvPr id="104" name="矩形 103">
                <a:extLst>
                  <a:ext uri="{FF2B5EF4-FFF2-40B4-BE49-F238E27FC236}">
                    <a16:creationId xmlns:a16="http://schemas.microsoft.com/office/drawing/2014/main" id="{BAE3800D-DCB6-45E5-8633-DC245052DCEC}"/>
                  </a:ext>
                </a:extLst>
              </p:cNvPr>
              <p:cNvSpPr/>
              <p:nvPr/>
            </p:nvSpPr>
            <p:spPr>
              <a:xfrm>
                <a:off x="448323" y="4814137"/>
                <a:ext cx="1586699" cy="484536"/>
              </a:xfrm>
              <a:prstGeom prst="rect">
                <a:avLst/>
              </a:prstGeom>
            </p:spPr>
            <p:txBody>
              <a:bodyPr wrap="none">
                <a:spAutoFit/>
              </a:bodyPr>
              <a:lstStyle/>
              <a:p>
                <a:pPr algn="ctr"/>
                <a:r>
                  <a:rPr lang="en-US" altLang="zh-CN" b="1" i="1" dirty="0"/>
                  <a:t>Server1</a:t>
                </a:r>
                <a:endParaRPr lang="zh-CN" altLang="en-US" b="1" i="1" dirty="0"/>
              </a:p>
            </p:txBody>
          </p:sp>
        </p:grpSp>
        <p:grpSp>
          <p:nvGrpSpPr>
            <p:cNvPr id="105" name="组合 104">
              <a:extLst>
                <a:ext uri="{FF2B5EF4-FFF2-40B4-BE49-F238E27FC236}">
                  <a16:creationId xmlns:a16="http://schemas.microsoft.com/office/drawing/2014/main" id="{30A37B50-12E9-4014-8541-631E3F749C3F}"/>
                </a:ext>
              </a:extLst>
            </p:cNvPr>
            <p:cNvGrpSpPr/>
            <p:nvPr/>
          </p:nvGrpSpPr>
          <p:grpSpPr>
            <a:xfrm>
              <a:off x="6357253" y="4259777"/>
              <a:ext cx="420483" cy="1974022"/>
              <a:chOff x="1994440" y="2708901"/>
              <a:chExt cx="732140" cy="2589770"/>
            </a:xfrm>
          </p:grpSpPr>
          <p:sp>
            <p:nvSpPr>
              <p:cNvPr id="106" name="矩形 105">
                <a:extLst>
                  <a:ext uri="{FF2B5EF4-FFF2-40B4-BE49-F238E27FC236}">
                    <a16:creationId xmlns:a16="http://schemas.microsoft.com/office/drawing/2014/main" id="{98FF96A9-6E0F-4E2F-A741-1D5C336D0767}"/>
                  </a:ext>
                </a:extLst>
              </p:cNvPr>
              <p:cNvSpPr/>
              <p:nvPr/>
            </p:nvSpPr>
            <p:spPr>
              <a:xfrm>
                <a:off x="1997006" y="2708901"/>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7F6BAB44-D173-4EF3-B4E0-DDC275A2BD0F}"/>
                      </a:ext>
                    </a:extLst>
                  </p:cNvPr>
                  <p:cNvSpPr/>
                  <p:nvPr/>
                </p:nvSpPr>
                <p:spPr>
                  <a:xfrm>
                    <a:off x="1994440" y="4204520"/>
                    <a:ext cx="729574" cy="60555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3</m:t>
                              </m:r>
                            </m:sub>
                          </m:sSub>
                        </m:oMath>
                      </m:oMathPara>
                    </a14:m>
                    <a:endParaRPr lang="zh-CN" altLang="en-US" dirty="0"/>
                  </a:p>
                </p:txBody>
              </p:sp>
            </mc:Choice>
            <mc:Fallback xmlns="">
              <p:sp>
                <p:nvSpPr>
                  <p:cNvPr id="24" name="矩形 23">
                    <a:extLst>
                      <a:ext uri="{FF2B5EF4-FFF2-40B4-BE49-F238E27FC236}">
                        <a16:creationId xmlns:a16="http://schemas.microsoft.com/office/drawing/2014/main" id="{8A2C5F40-0938-4C05-AEE0-0CC71A9B4C45}"/>
                      </a:ext>
                    </a:extLst>
                  </p:cNvPr>
                  <p:cNvSpPr>
                    <a:spLocks noRot="1" noChangeAspect="1" noMove="1" noResize="1" noEditPoints="1" noAdjustHandles="1" noChangeArrowheads="1" noChangeShapeType="1" noTextEdit="1"/>
                  </p:cNvSpPr>
                  <p:nvPr/>
                </p:nvSpPr>
                <p:spPr>
                  <a:xfrm>
                    <a:off x="1994440" y="4204520"/>
                    <a:ext cx="729574" cy="605555"/>
                  </a:xfrm>
                  <a:prstGeom prst="rect">
                    <a:avLst/>
                  </a:prstGeom>
                  <a:blipFill>
                    <a:blip r:embed="rId9"/>
                    <a:stretch>
                      <a:fillRect l="-434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37722EED-9C82-45CB-B617-9A1DBCA575D1}"/>
                      </a:ext>
                    </a:extLst>
                  </p:cNvPr>
                  <p:cNvSpPr/>
                  <p:nvPr/>
                </p:nvSpPr>
                <p:spPr>
                  <a:xfrm>
                    <a:off x="1994440" y="3775978"/>
                    <a:ext cx="729574" cy="42854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p>
                </p:txBody>
              </p:sp>
            </mc:Choice>
            <mc:Fallback xmlns="">
              <p:sp>
                <p:nvSpPr>
                  <p:cNvPr id="25" name="矩形 24">
                    <a:extLst>
                      <a:ext uri="{FF2B5EF4-FFF2-40B4-BE49-F238E27FC236}">
                        <a16:creationId xmlns:a16="http://schemas.microsoft.com/office/drawing/2014/main" id="{93C6116A-53B4-466C-AC72-6C38F2F3A4B1}"/>
                      </a:ext>
                    </a:extLst>
                  </p:cNvPr>
                  <p:cNvSpPr>
                    <a:spLocks noRot="1" noChangeAspect="1" noMove="1" noResize="1" noEditPoints="1" noAdjustHandles="1" noChangeArrowheads="1" noChangeShapeType="1" noTextEdit="1"/>
                  </p:cNvSpPr>
                  <p:nvPr/>
                </p:nvSpPr>
                <p:spPr>
                  <a:xfrm>
                    <a:off x="1994440" y="3775978"/>
                    <a:ext cx="729574" cy="428542"/>
                  </a:xfrm>
                  <a:prstGeom prst="rect">
                    <a:avLst/>
                  </a:prstGeom>
                  <a:blipFill>
                    <a:blip r:embed="rId10"/>
                    <a:stretch>
                      <a:fillRect l="-32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08338F63-8D67-44C1-92DE-7057B031CEA0}"/>
                      </a:ext>
                    </a:extLst>
                  </p:cNvPr>
                  <p:cNvSpPr/>
                  <p:nvPr/>
                </p:nvSpPr>
                <p:spPr>
                  <a:xfrm>
                    <a:off x="1994440" y="3090489"/>
                    <a:ext cx="729574" cy="68564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6" name="矩形 25">
                    <a:extLst>
                      <a:ext uri="{FF2B5EF4-FFF2-40B4-BE49-F238E27FC236}">
                        <a16:creationId xmlns:a16="http://schemas.microsoft.com/office/drawing/2014/main" id="{13618BF7-38E2-4556-896E-4326567694CF}"/>
                      </a:ext>
                    </a:extLst>
                  </p:cNvPr>
                  <p:cNvSpPr>
                    <a:spLocks noRot="1" noChangeAspect="1" noMove="1" noResize="1" noEditPoints="1" noAdjustHandles="1" noChangeArrowheads="1" noChangeShapeType="1" noTextEdit="1"/>
                  </p:cNvSpPr>
                  <p:nvPr/>
                </p:nvSpPr>
                <p:spPr>
                  <a:xfrm>
                    <a:off x="1994440" y="3090489"/>
                    <a:ext cx="729574" cy="685644"/>
                  </a:xfrm>
                  <a:prstGeom prst="rect">
                    <a:avLst/>
                  </a:prstGeom>
                  <a:blipFill>
                    <a:blip r:embed="rId11"/>
                    <a:stretch>
                      <a:fillRect l="-3261"/>
                    </a:stretch>
                  </a:blipFill>
                  <a:ln>
                    <a:solidFill>
                      <a:schemeClr val="tx1"/>
                    </a:solidFill>
                  </a:ln>
                </p:spPr>
                <p:txBody>
                  <a:bodyPr/>
                  <a:lstStyle/>
                  <a:p>
                    <a:r>
                      <a:rPr lang="zh-CN" altLang="en-US">
                        <a:noFill/>
                      </a:rPr>
                      <a:t> </a:t>
                    </a:r>
                  </a:p>
                </p:txBody>
              </p:sp>
            </mc:Fallback>
          </mc:AlternateContent>
          <p:sp>
            <p:nvSpPr>
              <p:cNvPr id="110" name="矩形 109">
                <a:extLst>
                  <a:ext uri="{FF2B5EF4-FFF2-40B4-BE49-F238E27FC236}">
                    <a16:creationId xmlns:a16="http://schemas.microsoft.com/office/drawing/2014/main" id="{586DA36E-2E60-4A89-A5D9-1AFDE939FBAA}"/>
                  </a:ext>
                </a:extLst>
              </p:cNvPr>
              <p:cNvSpPr/>
              <p:nvPr/>
            </p:nvSpPr>
            <p:spPr>
              <a:xfrm>
                <a:off x="2096580" y="4814135"/>
                <a:ext cx="525290" cy="484536"/>
              </a:xfrm>
              <a:prstGeom prst="rect">
                <a:avLst/>
              </a:prstGeom>
            </p:spPr>
            <p:txBody>
              <a:bodyPr wrap="none">
                <a:spAutoFit/>
              </a:bodyPr>
              <a:lstStyle/>
              <a:p>
                <a:pPr algn="ctr"/>
                <a:r>
                  <a:rPr lang="en-US" altLang="zh-CN" b="1" i="1" dirty="0"/>
                  <a:t>2</a:t>
                </a:r>
                <a:endParaRPr lang="zh-CN" altLang="en-US" b="1" i="1" dirty="0"/>
              </a:p>
            </p:txBody>
          </p:sp>
        </p:grpSp>
        <p:grpSp>
          <p:nvGrpSpPr>
            <p:cNvPr id="111" name="组合 110">
              <a:extLst>
                <a:ext uri="{FF2B5EF4-FFF2-40B4-BE49-F238E27FC236}">
                  <a16:creationId xmlns:a16="http://schemas.microsoft.com/office/drawing/2014/main" id="{1A60967A-9391-445E-9DE7-6053778B3112}"/>
                </a:ext>
              </a:extLst>
            </p:cNvPr>
            <p:cNvGrpSpPr/>
            <p:nvPr/>
          </p:nvGrpSpPr>
          <p:grpSpPr>
            <a:xfrm>
              <a:off x="6854711" y="4263677"/>
              <a:ext cx="415277" cy="1970122"/>
              <a:chOff x="3115687" y="2714017"/>
              <a:chExt cx="729575" cy="2584654"/>
            </a:xfrm>
          </p:grpSpPr>
          <p:sp>
            <p:nvSpPr>
              <p:cNvPr id="112" name="矩形 111">
                <a:extLst>
                  <a:ext uri="{FF2B5EF4-FFF2-40B4-BE49-F238E27FC236}">
                    <a16:creationId xmlns:a16="http://schemas.microsoft.com/office/drawing/2014/main" id="{E75453EE-A6E5-4883-8BB3-9302C606C8DE}"/>
                  </a:ext>
                </a:extLst>
              </p:cNvPr>
              <p:cNvSpPr/>
              <p:nvPr/>
            </p:nvSpPr>
            <p:spPr>
              <a:xfrm>
                <a:off x="3115688" y="2714017"/>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D71F500D-5437-45E8-8D0B-F2027A5FF9D5}"/>
                      </a:ext>
                    </a:extLst>
                  </p:cNvPr>
                  <p:cNvSpPr/>
                  <p:nvPr/>
                </p:nvSpPr>
                <p:spPr>
                  <a:xfrm>
                    <a:off x="3117481" y="3454521"/>
                    <a:ext cx="723123" cy="76848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6" name="矩形 35">
                    <a:extLst>
                      <a:ext uri="{FF2B5EF4-FFF2-40B4-BE49-F238E27FC236}">
                        <a16:creationId xmlns:a16="http://schemas.microsoft.com/office/drawing/2014/main" id="{D92EC7F6-20DD-4A3B-94A7-8544B099D492}"/>
                      </a:ext>
                    </a:extLst>
                  </p:cNvPr>
                  <p:cNvSpPr>
                    <a:spLocks noRot="1" noChangeAspect="1" noMove="1" noResize="1" noEditPoints="1" noAdjustHandles="1" noChangeArrowheads="1" noChangeShapeType="1" noTextEdit="1"/>
                  </p:cNvSpPr>
                  <p:nvPr/>
                </p:nvSpPr>
                <p:spPr>
                  <a:xfrm>
                    <a:off x="3117481" y="3454521"/>
                    <a:ext cx="723123" cy="768480"/>
                  </a:xfrm>
                  <a:prstGeom prst="rect">
                    <a:avLst/>
                  </a:prstGeom>
                  <a:blipFill>
                    <a:blip r:embed="rId12"/>
                    <a:stretch>
                      <a:fillRect l="-4396"/>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F5B66457-9F50-4E50-82EB-A9715C6E277F}"/>
                      </a:ext>
                    </a:extLst>
                  </p:cNvPr>
                  <p:cNvSpPr/>
                  <p:nvPr/>
                </p:nvSpPr>
                <p:spPr>
                  <a:xfrm>
                    <a:off x="3115687" y="2899662"/>
                    <a:ext cx="724916" cy="5548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p>
                </p:txBody>
              </p:sp>
            </mc:Choice>
            <mc:Fallback xmlns="">
              <p:sp>
                <p:nvSpPr>
                  <p:cNvPr id="37" name="矩形 36">
                    <a:extLst>
                      <a:ext uri="{FF2B5EF4-FFF2-40B4-BE49-F238E27FC236}">
                        <a16:creationId xmlns:a16="http://schemas.microsoft.com/office/drawing/2014/main" id="{024ECC1D-735F-4BA9-A910-1CA4F01609B0}"/>
                      </a:ext>
                    </a:extLst>
                  </p:cNvPr>
                  <p:cNvSpPr>
                    <a:spLocks noRot="1" noChangeAspect="1" noMove="1" noResize="1" noEditPoints="1" noAdjustHandles="1" noChangeArrowheads="1" noChangeShapeType="1" noTextEdit="1"/>
                  </p:cNvSpPr>
                  <p:nvPr/>
                </p:nvSpPr>
                <p:spPr>
                  <a:xfrm>
                    <a:off x="3115687" y="2899662"/>
                    <a:ext cx="724916" cy="554860"/>
                  </a:xfrm>
                  <a:prstGeom prst="rect">
                    <a:avLst/>
                  </a:prstGeom>
                  <a:blipFill>
                    <a:blip r:embed="rId13"/>
                    <a:stretch>
                      <a:fillRect l="-4396"/>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BEDD33ED-CC0F-40EC-A067-EEAE6E26BA14}"/>
                      </a:ext>
                    </a:extLst>
                  </p:cNvPr>
                  <p:cNvSpPr/>
                  <p:nvPr/>
                </p:nvSpPr>
                <p:spPr>
                  <a:xfrm>
                    <a:off x="3118276" y="4223001"/>
                    <a:ext cx="722010" cy="605555"/>
                  </a:xfrm>
                  <a:prstGeom prst="rect">
                    <a:avLst/>
                  </a:prstGeom>
                  <a:solidFill>
                    <a:srgbClr val="FF8B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8" name="矩形 37">
                    <a:extLst>
                      <a:ext uri="{FF2B5EF4-FFF2-40B4-BE49-F238E27FC236}">
                        <a16:creationId xmlns:a16="http://schemas.microsoft.com/office/drawing/2014/main" id="{F10E2BB3-91FC-4229-9B44-CA4744CD5D43}"/>
                      </a:ext>
                    </a:extLst>
                  </p:cNvPr>
                  <p:cNvSpPr>
                    <a:spLocks noRot="1" noChangeAspect="1" noMove="1" noResize="1" noEditPoints="1" noAdjustHandles="1" noChangeArrowheads="1" noChangeShapeType="1" noTextEdit="1"/>
                  </p:cNvSpPr>
                  <p:nvPr/>
                </p:nvSpPr>
                <p:spPr>
                  <a:xfrm>
                    <a:off x="3118276" y="4223001"/>
                    <a:ext cx="722010" cy="605555"/>
                  </a:xfrm>
                  <a:prstGeom prst="rect">
                    <a:avLst/>
                  </a:prstGeom>
                  <a:blipFill>
                    <a:blip r:embed="rId14"/>
                    <a:stretch>
                      <a:fillRect l="-5556"/>
                    </a:stretch>
                  </a:blipFill>
                  <a:ln>
                    <a:solidFill>
                      <a:schemeClr val="tx1"/>
                    </a:solidFill>
                  </a:ln>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8073146F-58D0-445B-A6FD-8A6AE4ADD093}"/>
                  </a:ext>
                </a:extLst>
              </p:cNvPr>
              <p:cNvSpPr/>
              <p:nvPr/>
            </p:nvSpPr>
            <p:spPr>
              <a:xfrm>
                <a:off x="3210646" y="4814135"/>
                <a:ext cx="530012" cy="484536"/>
              </a:xfrm>
              <a:prstGeom prst="rect">
                <a:avLst/>
              </a:prstGeom>
            </p:spPr>
            <p:txBody>
              <a:bodyPr wrap="none">
                <a:spAutoFit/>
              </a:bodyPr>
              <a:lstStyle/>
              <a:p>
                <a:pPr algn="ctr"/>
                <a:r>
                  <a:rPr lang="en-US" altLang="zh-CN" b="1" i="1" dirty="0"/>
                  <a:t>3</a:t>
                </a:r>
                <a:endParaRPr lang="zh-CN" altLang="en-US" b="1" i="1" dirty="0"/>
              </a:p>
            </p:txBody>
          </p:sp>
        </p:grpSp>
        <p:grpSp>
          <p:nvGrpSpPr>
            <p:cNvPr id="117" name="组合 116">
              <a:extLst>
                <a:ext uri="{FF2B5EF4-FFF2-40B4-BE49-F238E27FC236}">
                  <a16:creationId xmlns:a16="http://schemas.microsoft.com/office/drawing/2014/main" id="{D24BD4C2-E642-4644-AB9E-6D4F9B0CBA45}"/>
                </a:ext>
              </a:extLst>
            </p:cNvPr>
            <p:cNvGrpSpPr/>
            <p:nvPr/>
          </p:nvGrpSpPr>
          <p:grpSpPr>
            <a:xfrm>
              <a:off x="7346963" y="4266442"/>
              <a:ext cx="416736" cy="1967357"/>
              <a:chOff x="4232117" y="2717645"/>
              <a:chExt cx="732140" cy="2581026"/>
            </a:xfrm>
          </p:grpSpPr>
          <p:sp>
            <p:nvSpPr>
              <p:cNvPr id="118" name="矩形 117">
                <a:extLst>
                  <a:ext uri="{FF2B5EF4-FFF2-40B4-BE49-F238E27FC236}">
                    <a16:creationId xmlns:a16="http://schemas.microsoft.com/office/drawing/2014/main" id="{8F582400-798D-4DAD-AF59-2309B6568E7E}"/>
                  </a:ext>
                </a:extLst>
              </p:cNvPr>
              <p:cNvSpPr/>
              <p:nvPr/>
            </p:nvSpPr>
            <p:spPr>
              <a:xfrm>
                <a:off x="4234683" y="2717645"/>
                <a:ext cx="729574" cy="210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4583D46D-EAD0-49A6-ACB4-E035EA626368}"/>
                      </a:ext>
                    </a:extLst>
                  </p:cNvPr>
                  <p:cNvSpPr/>
                  <p:nvPr/>
                </p:nvSpPr>
                <p:spPr>
                  <a:xfrm>
                    <a:off x="4232117" y="3975488"/>
                    <a:ext cx="729574" cy="843331"/>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2" name="矩形 31">
                    <a:extLst>
                      <a:ext uri="{FF2B5EF4-FFF2-40B4-BE49-F238E27FC236}">
                        <a16:creationId xmlns:a16="http://schemas.microsoft.com/office/drawing/2014/main" id="{D6562BBE-A157-4447-B80D-ACCEABE7D4E1}"/>
                      </a:ext>
                    </a:extLst>
                  </p:cNvPr>
                  <p:cNvSpPr>
                    <a:spLocks noRot="1" noChangeAspect="1" noMove="1" noResize="1" noEditPoints="1" noAdjustHandles="1" noChangeArrowheads="1" noChangeShapeType="1" noTextEdit="1"/>
                  </p:cNvSpPr>
                  <p:nvPr/>
                </p:nvSpPr>
                <p:spPr>
                  <a:xfrm>
                    <a:off x="4232117" y="3975488"/>
                    <a:ext cx="729574" cy="843331"/>
                  </a:xfrm>
                  <a:prstGeom prst="rect">
                    <a:avLst/>
                  </a:prstGeom>
                  <a:blipFill>
                    <a:blip r:embed="rId15"/>
                    <a:stretch>
                      <a:fillRect l="-5495"/>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3530113D-1E7C-4176-88C9-4631E128F48F}"/>
                      </a:ext>
                    </a:extLst>
                  </p:cNvPr>
                  <p:cNvSpPr/>
                  <p:nvPr/>
                </p:nvSpPr>
                <p:spPr>
                  <a:xfrm>
                    <a:off x="4232117" y="3335867"/>
                    <a:ext cx="729574" cy="639621"/>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rPr>
                            <m:t>𝑁</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𝐹</m:t>
                              </m:r>
                            </m:e>
                            <m:sub>
                              <m:r>
                                <a:rPr lang="en-US" altLang="zh-CN" i="1">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34" name="矩形 33">
                    <a:extLst>
                      <a:ext uri="{FF2B5EF4-FFF2-40B4-BE49-F238E27FC236}">
                        <a16:creationId xmlns:a16="http://schemas.microsoft.com/office/drawing/2014/main" id="{2E151753-07F0-47E8-B849-DF624F9AEE1F}"/>
                      </a:ext>
                    </a:extLst>
                  </p:cNvPr>
                  <p:cNvSpPr>
                    <a:spLocks noRot="1" noChangeAspect="1" noMove="1" noResize="1" noEditPoints="1" noAdjustHandles="1" noChangeArrowheads="1" noChangeShapeType="1" noTextEdit="1"/>
                  </p:cNvSpPr>
                  <p:nvPr/>
                </p:nvSpPr>
                <p:spPr>
                  <a:xfrm>
                    <a:off x="4232117" y="3335867"/>
                    <a:ext cx="729574" cy="639621"/>
                  </a:xfrm>
                  <a:prstGeom prst="rect">
                    <a:avLst/>
                  </a:prstGeom>
                  <a:blipFill>
                    <a:blip r:embed="rId16"/>
                    <a:stretch>
                      <a:fillRect l="-4396"/>
                    </a:stretch>
                  </a:blipFill>
                  <a:ln>
                    <a:solidFill>
                      <a:schemeClr val="tx1"/>
                    </a:solidFill>
                  </a:ln>
                </p:spPr>
                <p:txBody>
                  <a:bodyPr/>
                  <a:lstStyle/>
                  <a:p>
                    <a:r>
                      <a:rPr lang="zh-CN" altLang="en-US">
                        <a:noFill/>
                      </a:rPr>
                      <a:t> </a:t>
                    </a:r>
                  </a:p>
                </p:txBody>
              </p:sp>
            </mc:Fallback>
          </mc:AlternateContent>
          <p:sp>
            <p:nvSpPr>
              <p:cNvPr id="121" name="矩形 120">
                <a:extLst>
                  <a:ext uri="{FF2B5EF4-FFF2-40B4-BE49-F238E27FC236}">
                    <a16:creationId xmlns:a16="http://schemas.microsoft.com/office/drawing/2014/main" id="{42460970-5EA9-4262-8466-C2A4901DA0AD}"/>
                  </a:ext>
                </a:extLst>
              </p:cNvPr>
              <p:cNvSpPr/>
              <p:nvPr/>
            </p:nvSpPr>
            <p:spPr>
              <a:xfrm>
                <a:off x="4331893" y="4814135"/>
                <a:ext cx="530013" cy="484536"/>
              </a:xfrm>
              <a:prstGeom prst="rect">
                <a:avLst/>
              </a:prstGeom>
            </p:spPr>
            <p:txBody>
              <a:bodyPr wrap="none">
                <a:spAutoFit/>
              </a:bodyPr>
              <a:lstStyle/>
              <a:p>
                <a:pPr algn="ctr"/>
                <a:r>
                  <a:rPr lang="en-US" altLang="zh-CN" b="1" i="1" dirty="0"/>
                  <a:t>4</a:t>
                </a:r>
                <a:endParaRPr lang="zh-CN" altLang="en-US" b="1" i="1" dirty="0"/>
              </a:p>
            </p:txBody>
          </p:sp>
        </p:grpSp>
      </p:grpSp>
    </p:spTree>
    <p:extLst>
      <p:ext uri="{BB962C8B-B14F-4D97-AF65-F5344CB8AC3E}">
        <p14:creationId xmlns:p14="http://schemas.microsoft.com/office/powerpoint/2010/main" val="2879381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Global System Interpretation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21</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39" name="组合 38">
            <a:extLst>
              <a:ext uri="{FF2B5EF4-FFF2-40B4-BE49-F238E27FC236}">
                <a16:creationId xmlns:a16="http://schemas.microsoft.com/office/drawing/2014/main" id="{2EC42EFF-7394-4B9D-9040-30A2A6D4DA47}"/>
              </a:ext>
            </a:extLst>
          </p:cNvPr>
          <p:cNvGrpSpPr/>
          <p:nvPr/>
        </p:nvGrpSpPr>
        <p:grpSpPr>
          <a:xfrm>
            <a:off x="2296434" y="2510387"/>
            <a:ext cx="2245737" cy="1837225"/>
            <a:chOff x="6719870" y="2880163"/>
            <a:chExt cx="2245737" cy="1837225"/>
          </a:xfrm>
        </p:grpSpPr>
        <p:grpSp>
          <p:nvGrpSpPr>
            <p:cNvPr id="36" name="组合 35">
              <a:extLst>
                <a:ext uri="{FF2B5EF4-FFF2-40B4-BE49-F238E27FC236}">
                  <a16:creationId xmlns:a16="http://schemas.microsoft.com/office/drawing/2014/main" id="{F5A1C9E2-BDAB-4324-9779-55F6F8B3C0A4}"/>
                </a:ext>
              </a:extLst>
            </p:cNvPr>
            <p:cNvGrpSpPr/>
            <p:nvPr/>
          </p:nvGrpSpPr>
          <p:grpSpPr>
            <a:xfrm>
              <a:off x="6719870" y="2880163"/>
              <a:ext cx="2245737" cy="1378245"/>
              <a:chOff x="7803876" y="3138260"/>
              <a:chExt cx="2245737" cy="1378245"/>
            </a:xfrm>
          </p:grpSpPr>
          <p:sp>
            <p:nvSpPr>
              <p:cNvPr id="14" name="椭圆 13">
                <a:extLst>
                  <a:ext uri="{FF2B5EF4-FFF2-40B4-BE49-F238E27FC236}">
                    <a16:creationId xmlns:a16="http://schemas.microsoft.com/office/drawing/2014/main" id="{0B279F73-27C1-48F0-B0E4-ED51E079C2C7}"/>
                  </a:ext>
                </a:extLst>
              </p:cNvPr>
              <p:cNvSpPr/>
              <p:nvPr/>
            </p:nvSpPr>
            <p:spPr>
              <a:xfrm rot="1316408">
                <a:off x="8101280" y="3138260"/>
                <a:ext cx="1695638" cy="967424"/>
              </a:xfrm>
              <a:prstGeom prst="ellipse">
                <a:avLst/>
              </a:prstGeom>
              <a:solidFill>
                <a:srgbClr val="FF0000">
                  <a:alpha val="2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a:extLst>
                  <a:ext uri="{FF2B5EF4-FFF2-40B4-BE49-F238E27FC236}">
                    <a16:creationId xmlns:a16="http://schemas.microsoft.com/office/drawing/2014/main" id="{4F2FA949-8771-4286-89AD-12BC4D89822D}"/>
                  </a:ext>
                </a:extLst>
              </p:cNvPr>
              <p:cNvSpPr/>
              <p:nvPr/>
            </p:nvSpPr>
            <p:spPr>
              <a:xfrm>
                <a:off x="7803876" y="3549081"/>
                <a:ext cx="1151483" cy="967424"/>
              </a:xfrm>
              <a:prstGeom prst="ellipse">
                <a:avLst/>
              </a:prstGeom>
              <a:solidFill>
                <a:schemeClr val="accent1">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a:extLst>
                  <a:ext uri="{FF2B5EF4-FFF2-40B4-BE49-F238E27FC236}">
                    <a16:creationId xmlns:a16="http://schemas.microsoft.com/office/drawing/2014/main" id="{34F4EC8E-5D2B-4867-B82C-B7481BD14AFA}"/>
                  </a:ext>
                </a:extLst>
              </p:cNvPr>
              <p:cNvSpPr>
                <a:spLocks noChangeAspect="1"/>
              </p:cNvSpPr>
              <p:nvPr/>
            </p:nvSpPr>
            <p:spPr>
              <a:xfrm>
                <a:off x="8266830" y="3278690"/>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7" name="椭圆 6">
                <a:extLst>
                  <a:ext uri="{FF2B5EF4-FFF2-40B4-BE49-F238E27FC236}">
                    <a16:creationId xmlns:a16="http://schemas.microsoft.com/office/drawing/2014/main" id="{99C08E2F-A27A-472F-B59C-DE207B6DBB7A}"/>
                  </a:ext>
                </a:extLst>
              </p:cNvPr>
              <p:cNvSpPr>
                <a:spLocks noChangeAspect="1"/>
              </p:cNvSpPr>
              <p:nvPr/>
            </p:nvSpPr>
            <p:spPr>
              <a:xfrm>
                <a:off x="8319496" y="413994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8" name="椭圆 7">
                <a:extLst>
                  <a:ext uri="{FF2B5EF4-FFF2-40B4-BE49-F238E27FC236}">
                    <a16:creationId xmlns:a16="http://schemas.microsoft.com/office/drawing/2014/main" id="{43A32CD4-CEAF-40CA-AA0F-EB76F7357165}"/>
                  </a:ext>
                </a:extLst>
              </p:cNvPr>
              <p:cNvSpPr>
                <a:spLocks noChangeAspect="1"/>
              </p:cNvSpPr>
              <p:nvPr/>
            </p:nvSpPr>
            <p:spPr>
              <a:xfrm>
                <a:off x="9088149" y="3311917"/>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tx1"/>
                    </a:solidFill>
                  </a:rPr>
                  <a:t> </a:t>
                </a:r>
                <a:endParaRPr lang="zh-CN" altLang="en-US" dirty="0">
                  <a:solidFill>
                    <a:schemeClr val="tx1"/>
                  </a:solidFill>
                </a:endParaRPr>
              </a:p>
            </p:txBody>
          </p:sp>
          <p:sp>
            <p:nvSpPr>
              <p:cNvPr id="9" name="椭圆 8">
                <a:extLst>
                  <a:ext uri="{FF2B5EF4-FFF2-40B4-BE49-F238E27FC236}">
                    <a16:creationId xmlns:a16="http://schemas.microsoft.com/office/drawing/2014/main" id="{F2EA108B-EA39-4317-90FA-CAE7D9DEF5DF}"/>
                  </a:ext>
                </a:extLst>
              </p:cNvPr>
              <p:cNvSpPr>
                <a:spLocks noChangeAspect="1"/>
              </p:cNvSpPr>
              <p:nvPr/>
            </p:nvSpPr>
            <p:spPr>
              <a:xfrm>
                <a:off x="9052431" y="425734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0" name="椭圆 9">
                <a:extLst>
                  <a:ext uri="{FF2B5EF4-FFF2-40B4-BE49-F238E27FC236}">
                    <a16:creationId xmlns:a16="http://schemas.microsoft.com/office/drawing/2014/main" id="{9E2F8229-8D30-4400-9345-7923A3DC8C64}"/>
                  </a:ext>
                </a:extLst>
              </p:cNvPr>
              <p:cNvSpPr>
                <a:spLocks noChangeAspect="1"/>
              </p:cNvSpPr>
              <p:nvPr/>
            </p:nvSpPr>
            <p:spPr>
              <a:xfrm>
                <a:off x="7923692" y="3870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1" name="椭圆 10">
                <a:extLst>
                  <a:ext uri="{FF2B5EF4-FFF2-40B4-BE49-F238E27FC236}">
                    <a16:creationId xmlns:a16="http://schemas.microsoft.com/office/drawing/2014/main" id="{ED961823-7C28-4344-8B78-0D5C5CD2B5E1}"/>
                  </a:ext>
                </a:extLst>
              </p:cNvPr>
              <p:cNvSpPr>
                <a:spLocks noChangeAspect="1"/>
              </p:cNvSpPr>
              <p:nvPr/>
            </p:nvSpPr>
            <p:spPr>
              <a:xfrm>
                <a:off x="8609335" y="3743153"/>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2" name="椭圆 11">
                <a:extLst>
                  <a:ext uri="{FF2B5EF4-FFF2-40B4-BE49-F238E27FC236}">
                    <a16:creationId xmlns:a16="http://schemas.microsoft.com/office/drawing/2014/main" id="{12AA5D86-D8BB-4F1C-AE7E-5213DB2C18D8}"/>
                  </a:ext>
                </a:extLst>
              </p:cNvPr>
              <p:cNvSpPr>
                <a:spLocks noChangeAspect="1"/>
              </p:cNvSpPr>
              <p:nvPr/>
            </p:nvSpPr>
            <p:spPr>
              <a:xfrm>
                <a:off x="9905613" y="4255468"/>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sp>
            <p:nvSpPr>
              <p:cNvPr id="13" name="椭圆 12">
                <a:extLst>
                  <a:ext uri="{FF2B5EF4-FFF2-40B4-BE49-F238E27FC236}">
                    <a16:creationId xmlns:a16="http://schemas.microsoft.com/office/drawing/2014/main" id="{6F178CC4-3CB0-45C0-83B8-E55383E11AF7}"/>
                  </a:ext>
                </a:extLst>
              </p:cNvPr>
              <p:cNvSpPr>
                <a:spLocks noChangeAspect="1"/>
              </p:cNvSpPr>
              <p:nvPr/>
            </p:nvSpPr>
            <p:spPr>
              <a:xfrm flipH="1">
                <a:off x="9412687" y="3798691"/>
                <a:ext cx="144000" cy="14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a:t>
                </a:r>
                <a:endParaRPr lang="zh-CN" altLang="en-US" dirty="0">
                  <a:solidFill>
                    <a:schemeClr val="tx1"/>
                  </a:solidFill>
                </a:endParaRPr>
              </a:p>
            </p:txBody>
          </p:sp>
        </p:grpSp>
        <p:sp>
          <p:nvSpPr>
            <p:cNvPr id="37" name="文本框 36">
              <a:extLst>
                <a:ext uri="{FF2B5EF4-FFF2-40B4-BE49-F238E27FC236}">
                  <a16:creationId xmlns:a16="http://schemas.microsoft.com/office/drawing/2014/main" id="{BA41D9DC-D33F-4EE2-A538-E575796A8B1C}"/>
                </a:ext>
              </a:extLst>
            </p:cNvPr>
            <p:cNvSpPr txBox="1"/>
            <p:nvPr/>
          </p:nvSpPr>
          <p:spPr>
            <a:xfrm>
              <a:off x="7049091" y="4255723"/>
              <a:ext cx="1587294"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Hypergraph</a:t>
              </a:r>
              <a:endParaRPr lang="zh-CN" altLang="en-US" sz="2400" dirty="0">
                <a:latin typeface="Bahnschrift Light SemiCondensed" panose="020B0502040204020203" pitchFamily="34" charset="0"/>
              </a:endParaRPr>
            </a:p>
          </p:txBody>
        </p:sp>
      </p:grpSp>
      <p:sp>
        <p:nvSpPr>
          <p:cNvPr id="98" name="iconfont-1096-617929">
            <a:extLst>
              <a:ext uri="{FF2B5EF4-FFF2-40B4-BE49-F238E27FC236}">
                <a16:creationId xmlns:a16="http://schemas.microsoft.com/office/drawing/2014/main" id="{FA66A313-B4B9-4D50-BDF7-11B4F5E9027C}"/>
              </a:ext>
            </a:extLst>
          </p:cNvPr>
          <p:cNvSpPr>
            <a:spLocks noChangeAspect="1"/>
          </p:cNvSpPr>
          <p:nvPr/>
        </p:nvSpPr>
        <p:spPr bwMode="auto">
          <a:xfrm>
            <a:off x="2733134" y="3432246"/>
            <a:ext cx="304843" cy="303658"/>
          </a:xfrm>
          <a:custGeom>
            <a:avLst/>
            <a:gdLst>
              <a:gd name="T0" fmla="*/ 11209 w 11256"/>
              <a:gd name="T1" fmla="*/ 4253 h 11213"/>
              <a:gd name="T2" fmla="*/ 10891 w 11256"/>
              <a:gd name="T3" fmla="*/ 3984 h 11213"/>
              <a:gd name="T4" fmla="*/ 7510 w 11256"/>
              <a:gd name="T5" fmla="*/ 3462 h 11213"/>
              <a:gd name="T6" fmla="*/ 6001 w 11256"/>
              <a:gd name="T7" fmla="*/ 230 h 11213"/>
              <a:gd name="T8" fmla="*/ 5640 w 11256"/>
              <a:gd name="T9" fmla="*/ 0 h 11213"/>
              <a:gd name="T10" fmla="*/ 5640 w 11256"/>
              <a:gd name="T11" fmla="*/ 0 h 11213"/>
              <a:gd name="T12" fmla="*/ 5279 w 11256"/>
              <a:gd name="T13" fmla="*/ 230 h 11213"/>
              <a:gd name="T14" fmla="*/ 3756 w 11256"/>
              <a:gd name="T15" fmla="*/ 3455 h 11213"/>
              <a:gd name="T16" fmla="*/ 370 w 11256"/>
              <a:gd name="T17" fmla="*/ 3965 h 11213"/>
              <a:gd name="T18" fmla="*/ 49 w 11256"/>
              <a:gd name="T19" fmla="*/ 4231 h 11213"/>
              <a:gd name="T20" fmla="*/ 142 w 11256"/>
              <a:gd name="T21" fmla="*/ 4638 h 11213"/>
              <a:gd name="T22" fmla="*/ 2597 w 11256"/>
              <a:gd name="T23" fmla="*/ 7164 h 11213"/>
              <a:gd name="T24" fmla="*/ 2010 w 11256"/>
              <a:gd name="T25" fmla="*/ 10725 h 11213"/>
              <a:gd name="T26" fmla="*/ 2174 w 11256"/>
              <a:gd name="T27" fmla="*/ 11116 h 11213"/>
              <a:gd name="T28" fmla="*/ 2597 w 11256"/>
              <a:gd name="T29" fmla="*/ 11140 h 11213"/>
              <a:gd name="T30" fmla="*/ 5620 w 11256"/>
              <a:gd name="T31" fmla="*/ 9478 h 11213"/>
              <a:gd name="T32" fmla="*/ 8637 w 11256"/>
              <a:gd name="T33" fmla="*/ 11151 h 11213"/>
              <a:gd name="T34" fmla="*/ 8831 w 11256"/>
              <a:gd name="T35" fmla="*/ 11200 h 11213"/>
              <a:gd name="T36" fmla="*/ 8839 w 11256"/>
              <a:gd name="T37" fmla="*/ 11200 h 11213"/>
              <a:gd name="T38" fmla="*/ 9239 w 11256"/>
              <a:gd name="T39" fmla="*/ 10800 h 11213"/>
              <a:gd name="T40" fmla="*/ 9213 w 11256"/>
              <a:gd name="T41" fmla="*/ 10658 h 11213"/>
              <a:gd name="T42" fmla="*/ 8652 w 11256"/>
              <a:gd name="T43" fmla="*/ 7175 h 11213"/>
              <a:gd name="T44" fmla="*/ 11114 w 11256"/>
              <a:gd name="T45" fmla="*/ 4659 h 11213"/>
              <a:gd name="T46" fmla="*/ 11209 w 11256"/>
              <a:gd name="T47" fmla="*/ 4253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56" h="11213">
                <a:moveTo>
                  <a:pt x="11209" y="4253"/>
                </a:moveTo>
                <a:cubicBezTo>
                  <a:pt x="11161" y="4111"/>
                  <a:pt x="11039" y="4008"/>
                  <a:pt x="10891" y="3984"/>
                </a:cubicBezTo>
                <a:lnTo>
                  <a:pt x="7510" y="3462"/>
                </a:lnTo>
                <a:lnTo>
                  <a:pt x="6001" y="230"/>
                </a:lnTo>
                <a:cubicBezTo>
                  <a:pt x="5934" y="90"/>
                  <a:pt x="5795" y="0"/>
                  <a:pt x="5640" y="0"/>
                </a:cubicBezTo>
                <a:lnTo>
                  <a:pt x="5640" y="0"/>
                </a:lnTo>
                <a:cubicBezTo>
                  <a:pt x="5485" y="0"/>
                  <a:pt x="5345" y="88"/>
                  <a:pt x="5279" y="230"/>
                </a:cubicBezTo>
                <a:lnTo>
                  <a:pt x="3756" y="3455"/>
                </a:lnTo>
                <a:lnTo>
                  <a:pt x="370" y="3965"/>
                </a:lnTo>
                <a:cubicBezTo>
                  <a:pt x="221" y="3986"/>
                  <a:pt x="99" y="4090"/>
                  <a:pt x="49" y="4231"/>
                </a:cubicBezTo>
                <a:cubicBezTo>
                  <a:pt x="0" y="4373"/>
                  <a:pt x="36" y="4530"/>
                  <a:pt x="142" y="4638"/>
                </a:cubicBezTo>
                <a:lnTo>
                  <a:pt x="2597" y="7164"/>
                </a:lnTo>
                <a:lnTo>
                  <a:pt x="2010" y="10725"/>
                </a:lnTo>
                <a:cubicBezTo>
                  <a:pt x="1984" y="10875"/>
                  <a:pt x="2049" y="11028"/>
                  <a:pt x="2174" y="11116"/>
                </a:cubicBezTo>
                <a:cubicBezTo>
                  <a:pt x="2298" y="11204"/>
                  <a:pt x="2464" y="11213"/>
                  <a:pt x="2597" y="11140"/>
                </a:cubicBezTo>
                <a:lnTo>
                  <a:pt x="5620" y="9478"/>
                </a:lnTo>
                <a:lnTo>
                  <a:pt x="8637" y="11151"/>
                </a:lnTo>
                <a:cubicBezTo>
                  <a:pt x="8697" y="11183"/>
                  <a:pt x="8764" y="11200"/>
                  <a:pt x="8831" y="11200"/>
                </a:cubicBezTo>
                <a:lnTo>
                  <a:pt x="8839" y="11200"/>
                </a:lnTo>
                <a:cubicBezTo>
                  <a:pt x="9061" y="11200"/>
                  <a:pt x="9239" y="11022"/>
                  <a:pt x="9239" y="10800"/>
                </a:cubicBezTo>
                <a:cubicBezTo>
                  <a:pt x="9239" y="10751"/>
                  <a:pt x="9231" y="10703"/>
                  <a:pt x="9213" y="10658"/>
                </a:cubicBezTo>
                <a:lnTo>
                  <a:pt x="8652" y="7175"/>
                </a:lnTo>
                <a:lnTo>
                  <a:pt x="11114" y="4659"/>
                </a:lnTo>
                <a:cubicBezTo>
                  <a:pt x="11219" y="4552"/>
                  <a:pt x="11256" y="4395"/>
                  <a:pt x="11209" y="4253"/>
                </a:cubicBezTo>
                <a:close/>
              </a:path>
            </a:pathLst>
          </a:custGeom>
          <a:solidFill>
            <a:srgbClr val="FF0000"/>
          </a:solidFill>
          <a:ln>
            <a:noFill/>
          </a:ln>
        </p:spPr>
      </p:sp>
      <p:sp>
        <p:nvSpPr>
          <p:cNvPr id="99" name="文本框 98">
            <a:extLst>
              <a:ext uri="{FF2B5EF4-FFF2-40B4-BE49-F238E27FC236}">
                <a16:creationId xmlns:a16="http://schemas.microsoft.com/office/drawing/2014/main" id="{4800F840-7FBA-4472-AB47-5C6A6ED6A42C}"/>
              </a:ext>
            </a:extLst>
          </p:cNvPr>
          <p:cNvSpPr txBox="1"/>
          <p:nvPr/>
        </p:nvSpPr>
        <p:spPr>
          <a:xfrm>
            <a:off x="3397705" y="5441978"/>
            <a:ext cx="5441298"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For more details, please refer to our paper.</a:t>
            </a:r>
            <a:endParaRPr lang="zh-CN" altLang="en-US" sz="2400" dirty="0">
              <a:latin typeface="Bahnschrift Light SemiCondensed" panose="020B0502040204020203" pitchFamily="34" charset="0"/>
            </a:endParaRPr>
          </a:p>
        </p:txBody>
      </p:sp>
      <p:sp>
        <p:nvSpPr>
          <p:cNvPr id="20" name="文本框 19">
            <a:extLst>
              <a:ext uri="{FF2B5EF4-FFF2-40B4-BE49-F238E27FC236}">
                <a16:creationId xmlns:a16="http://schemas.microsoft.com/office/drawing/2014/main" id="{C264B5F5-8E30-41E4-A6D4-0D33EF624E92}"/>
              </a:ext>
            </a:extLst>
          </p:cNvPr>
          <p:cNvSpPr txBox="1"/>
          <p:nvPr/>
        </p:nvSpPr>
        <p:spPr>
          <a:xfrm>
            <a:off x="6479246" y="2563984"/>
            <a:ext cx="3275256" cy="461665"/>
          </a:xfrm>
          <a:prstGeom prst="rect">
            <a:avLst/>
          </a:prstGeom>
          <a:noFill/>
        </p:spPr>
        <p:txBody>
          <a:bodyPr wrap="none" rtlCol="0">
            <a:spAutoFit/>
          </a:bodyPr>
          <a:lstStyle/>
          <a:p>
            <a:r>
              <a:rPr lang="en-US" altLang="zh-CN" sz="2400" dirty="0">
                <a:latin typeface="Bahnschrift Light SemiCondensed" panose="020B0502040204020203" pitchFamily="34" charset="0"/>
              </a:rPr>
              <a:t>Performance Degradation</a:t>
            </a:r>
          </a:p>
        </p:txBody>
      </p:sp>
      <p:sp>
        <p:nvSpPr>
          <p:cNvPr id="3" name="矩形 2">
            <a:extLst>
              <a:ext uri="{FF2B5EF4-FFF2-40B4-BE49-F238E27FC236}">
                <a16:creationId xmlns:a16="http://schemas.microsoft.com/office/drawing/2014/main" id="{BCDC7663-5902-49FD-BFB4-8BF3BD5FDFA9}"/>
              </a:ext>
            </a:extLst>
          </p:cNvPr>
          <p:cNvSpPr/>
          <p:nvPr/>
        </p:nvSpPr>
        <p:spPr>
          <a:xfrm>
            <a:off x="6479246" y="3118616"/>
            <a:ext cx="3416320" cy="461665"/>
          </a:xfrm>
          <a:prstGeom prst="rect">
            <a:avLst/>
          </a:prstGeom>
        </p:spPr>
        <p:txBody>
          <a:bodyPr wrap="none">
            <a:spAutoFit/>
          </a:bodyPr>
          <a:lstStyle/>
          <a:p>
            <a:r>
              <a:rPr lang="en-US" altLang="zh-CN" sz="2400" dirty="0">
                <a:latin typeface="Bahnschrift Light SemiCondensed" panose="020B0502040204020203" pitchFamily="34" charset="0"/>
              </a:rPr>
              <a:t>Interpretation Conciseness</a:t>
            </a:r>
          </a:p>
        </p:txBody>
      </p:sp>
      <p:sp>
        <p:nvSpPr>
          <p:cNvPr id="16" name="矩形 15">
            <a:extLst>
              <a:ext uri="{FF2B5EF4-FFF2-40B4-BE49-F238E27FC236}">
                <a16:creationId xmlns:a16="http://schemas.microsoft.com/office/drawing/2014/main" id="{8ABE54C7-EFCB-4377-A7C8-9F13CB873D98}"/>
              </a:ext>
            </a:extLst>
          </p:cNvPr>
          <p:cNvSpPr/>
          <p:nvPr/>
        </p:nvSpPr>
        <p:spPr>
          <a:xfrm>
            <a:off x="6479246" y="3673247"/>
            <a:ext cx="1720343" cy="461665"/>
          </a:xfrm>
          <a:prstGeom prst="rect">
            <a:avLst/>
          </a:prstGeom>
        </p:spPr>
        <p:txBody>
          <a:bodyPr wrap="none">
            <a:spAutoFit/>
          </a:bodyPr>
          <a:lstStyle/>
          <a:p>
            <a:r>
              <a:rPr lang="en-US" altLang="zh-CN" sz="2400" dirty="0">
                <a:latin typeface="Bahnschrift Light SemiCondensed" panose="020B0502040204020203" pitchFamily="34" charset="0"/>
              </a:rPr>
              <a:t>Determinism</a:t>
            </a:r>
            <a:endParaRPr lang="zh-CN" altLang="en-US" sz="2400" dirty="0">
              <a:latin typeface="Bahnschrift Light SemiCondensed" panose="020B0502040204020203" pitchFamily="34" charset="0"/>
            </a:endParaRPr>
          </a:p>
        </p:txBody>
      </p:sp>
    </p:spTree>
    <p:extLst>
      <p:ext uri="{BB962C8B-B14F-4D97-AF65-F5344CB8AC3E}">
        <p14:creationId xmlns:p14="http://schemas.microsoft.com/office/powerpoint/2010/main" val="3237909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strVal val="4/3*#ppt_w"/>
                                          </p:val>
                                        </p:tav>
                                        <p:tav tm="100000">
                                          <p:val>
                                            <p:strVal val="#ppt_w"/>
                                          </p:val>
                                        </p:tav>
                                      </p:tavLst>
                                    </p:anim>
                                    <p:anim calcmode="lin" valueType="num">
                                      <p:cBhvr>
                                        <p:cTn id="8" dur="500" fill="hold"/>
                                        <p:tgtEl>
                                          <p:spTgt spid="98"/>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7" presetClass="emph" presetSubtype="0" repeatCount="indefinite" fill="remove" nodeType="afterEffect">
                                  <p:stCondLst>
                                    <p:cond delay="0"/>
                                  </p:stCondLst>
                                  <p:endCondLst>
                                    <p:cond evt="onNext" delay="0">
                                      <p:tgtEl>
                                        <p:sldTgt/>
                                      </p:tgtEl>
                                    </p:cond>
                                  </p:endCondLst>
                                  <p:childTnLst>
                                    <p:animClr clrSpc="rgb" dir="cw">
                                      <p:cBhvr override="childStyle">
                                        <p:cTn id="11" dur="250" autoRev="1" fill="remove"/>
                                        <p:tgtEl>
                                          <p:spTgt spid="98"/>
                                        </p:tgtEl>
                                        <p:attrNameLst>
                                          <p:attrName>style.color</p:attrName>
                                        </p:attrNameLst>
                                      </p:cBhvr>
                                      <p:to>
                                        <a:srgbClr val="C00000"/>
                                      </p:to>
                                    </p:animClr>
                                    <p:animClr clrSpc="rgb" dir="cw">
                                      <p:cBhvr>
                                        <p:cTn id="12" dur="250" autoRev="1" fill="remove"/>
                                        <p:tgtEl>
                                          <p:spTgt spid="98"/>
                                        </p:tgtEl>
                                        <p:attrNameLst>
                                          <p:attrName>fillcolor</p:attrName>
                                        </p:attrNameLst>
                                      </p:cBhvr>
                                      <p:to>
                                        <a:srgbClr val="C00000"/>
                                      </p:to>
                                    </p:animClr>
                                    <p:set>
                                      <p:cBhvr>
                                        <p:cTn id="13" dur="250" autoRev="1" fill="remove"/>
                                        <p:tgtEl>
                                          <p:spTgt spid="98"/>
                                        </p:tgtEl>
                                        <p:attrNameLst>
                                          <p:attrName>fill.type</p:attrName>
                                        </p:attrNameLst>
                                      </p:cBhvr>
                                      <p:to>
                                        <p:strVal val="solid"/>
                                      </p:to>
                                    </p:set>
                                    <p:set>
                                      <p:cBhvr>
                                        <p:cTn id="14" dur="250" autoRev="1" fill="remove"/>
                                        <p:tgtEl>
                                          <p:spTgt spid="9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wipe(left)">
                                      <p:cBhvr>
                                        <p:cTn id="3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0" grpId="0"/>
      <p:bldP spid="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Interpretations – What do they look like?</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22</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pic>
        <p:nvPicPr>
          <p:cNvPr id="19" name="图片 6">
            <a:extLst>
              <a:ext uri="{FF2B5EF4-FFF2-40B4-BE49-F238E27FC236}">
                <a16:creationId xmlns:a16="http://schemas.microsoft.com/office/drawing/2014/main" id="{B18AE816-7947-431E-BFC9-AB7C31C6A8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4181" y="4971806"/>
            <a:ext cx="2343150" cy="1743075"/>
          </a:xfrm>
          <a:prstGeom prst="rect">
            <a:avLst/>
          </a:prstGeom>
        </p:spPr>
      </p:pic>
      <p:pic>
        <p:nvPicPr>
          <p:cNvPr id="24" name="图片 8">
            <a:extLst>
              <a:ext uri="{FF2B5EF4-FFF2-40B4-BE49-F238E27FC236}">
                <a16:creationId xmlns:a16="http://schemas.microsoft.com/office/drawing/2014/main" id="{C3E04690-D300-41FF-9AB7-C1F5C4C3CC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8741" y="3196725"/>
            <a:ext cx="2763597" cy="1819223"/>
          </a:xfrm>
          <a:prstGeom prst="rect">
            <a:avLst/>
          </a:prstGeom>
        </p:spPr>
      </p:pic>
      <p:pic>
        <p:nvPicPr>
          <p:cNvPr id="29" name="图片 10">
            <a:extLst>
              <a:ext uri="{FF2B5EF4-FFF2-40B4-BE49-F238E27FC236}">
                <a16:creationId xmlns:a16="http://schemas.microsoft.com/office/drawing/2014/main" id="{3C4BEC62-7D5C-4FC0-B218-6F9E49D0EC8F}"/>
              </a:ext>
            </a:extLst>
          </p:cNvPr>
          <p:cNvPicPr>
            <a:picLocks noChangeAspect="1"/>
          </p:cNvPicPr>
          <p:nvPr/>
        </p:nvPicPr>
        <p:blipFill rotWithShape="1">
          <a:blip r:embed="rId6">
            <a:extLst>
              <a:ext uri="{28A0092B-C50C-407E-A947-70E740481C1C}">
                <a14:useLocalDpi xmlns:a14="http://schemas.microsoft.com/office/drawing/2010/main"/>
              </a:ext>
            </a:extLst>
          </a:blip>
          <a:srcRect r="-3"/>
          <a:stretch/>
        </p:blipFill>
        <p:spPr>
          <a:xfrm>
            <a:off x="1403945" y="1404490"/>
            <a:ext cx="1885641" cy="1724462"/>
          </a:xfrm>
          <a:prstGeom prst="rect">
            <a:avLst/>
          </a:prstGeom>
        </p:spPr>
      </p:pic>
      <p:sp>
        <p:nvSpPr>
          <p:cNvPr id="30" name="矩形: 圆角 22">
            <a:extLst>
              <a:ext uri="{FF2B5EF4-FFF2-40B4-BE49-F238E27FC236}">
                <a16:creationId xmlns:a16="http://schemas.microsoft.com/office/drawing/2014/main" id="{92129D24-13AB-414C-925C-AC7F58F051E5}"/>
              </a:ext>
            </a:extLst>
          </p:cNvPr>
          <p:cNvSpPr/>
          <p:nvPr/>
        </p:nvSpPr>
        <p:spPr>
          <a:xfrm>
            <a:off x="838200" y="1404489"/>
            <a:ext cx="2862021" cy="170932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Adaptive Video Streaming</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Pensieve</a:t>
            </a:r>
            <a:r>
              <a:rPr lang="en-US" altLang="zh-CN" dirty="0">
                <a:solidFill>
                  <a:schemeClr val="tx1"/>
                </a:solidFill>
                <a:latin typeface="Bahnschrift Light SemiCondensed" panose="020B0502040204020203" pitchFamily="34" charset="0"/>
              </a:rPr>
              <a:t> [SIGCOMM’17])</a:t>
            </a:r>
            <a:endParaRPr lang="zh-CN" altLang="en-US" dirty="0">
              <a:solidFill>
                <a:schemeClr val="tx1"/>
              </a:solidFill>
              <a:latin typeface="Bahnschrift Light SemiCondensed" panose="020B0502040204020203" pitchFamily="34" charset="0"/>
            </a:endParaRPr>
          </a:p>
        </p:txBody>
      </p:sp>
      <p:sp>
        <p:nvSpPr>
          <p:cNvPr id="31" name="矩形: 圆角 22">
            <a:extLst>
              <a:ext uri="{FF2B5EF4-FFF2-40B4-BE49-F238E27FC236}">
                <a16:creationId xmlns:a16="http://schemas.microsoft.com/office/drawing/2014/main" id="{677BB931-9C53-4E45-9334-D4E768DE08FE}"/>
              </a:ext>
            </a:extLst>
          </p:cNvPr>
          <p:cNvSpPr/>
          <p:nvPr/>
        </p:nvSpPr>
        <p:spPr>
          <a:xfrm>
            <a:off x="838200" y="3138122"/>
            <a:ext cx="2862021"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Switch Flow Scheduling</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AuTO</a:t>
            </a:r>
            <a:r>
              <a:rPr lang="en-US" altLang="zh-CN" dirty="0">
                <a:solidFill>
                  <a:schemeClr val="tx1"/>
                </a:solidFill>
                <a:latin typeface="Bahnschrift Light SemiCondensed" panose="020B0502040204020203" pitchFamily="34" charset="0"/>
              </a:rPr>
              <a:t> [SIGCOMM’18])</a:t>
            </a:r>
            <a:endParaRPr lang="zh-CN" altLang="en-US" dirty="0">
              <a:solidFill>
                <a:schemeClr val="tx1"/>
              </a:solidFill>
              <a:latin typeface="Bahnschrift Light SemiCondensed" panose="020B0502040204020203" pitchFamily="34" charset="0"/>
            </a:endParaRPr>
          </a:p>
        </p:txBody>
      </p:sp>
      <p:sp>
        <p:nvSpPr>
          <p:cNvPr id="32" name="矩形: 圆角 22">
            <a:extLst>
              <a:ext uri="{FF2B5EF4-FFF2-40B4-BE49-F238E27FC236}">
                <a16:creationId xmlns:a16="http://schemas.microsoft.com/office/drawing/2014/main" id="{15558EEA-5591-42E3-AB44-45A8C61136C2}"/>
              </a:ext>
            </a:extLst>
          </p:cNvPr>
          <p:cNvSpPr/>
          <p:nvPr/>
        </p:nvSpPr>
        <p:spPr>
          <a:xfrm>
            <a:off x="838200" y="5071335"/>
            <a:ext cx="2862021" cy="1545239"/>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SDN Network Optimization</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RouteNet</a:t>
            </a:r>
            <a:r>
              <a:rPr lang="en-US" altLang="zh-CN" dirty="0">
                <a:solidFill>
                  <a:schemeClr val="tx1"/>
                </a:solidFill>
                <a:latin typeface="Bahnschrift Light SemiCondensed" panose="020B0502040204020203" pitchFamily="34" charset="0"/>
              </a:rPr>
              <a:t> [SOSR’19])</a:t>
            </a:r>
            <a:endParaRPr lang="zh-CN" altLang="en-US" dirty="0">
              <a:solidFill>
                <a:schemeClr val="tx1"/>
              </a:solidFill>
              <a:latin typeface="Bahnschrift Light SemiCondensed" panose="020B0502040204020203" pitchFamily="34" charset="0"/>
            </a:endParaRPr>
          </a:p>
        </p:txBody>
      </p:sp>
      <p:grpSp>
        <p:nvGrpSpPr>
          <p:cNvPr id="3" name="组合 2">
            <a:extLst>
              <a:ext uri="{FF2B5EF4-FFF2-40B4-BE49-F238E27FC236}">
                <a16:creationId xmlns:a16="http://schemas.microsoft.com/office/drawing/2014/main" id="{B04C7755-060F-4780-AE5E-3E85FE8C25E4}"/>
              </a:ext>
            </a:extLst>
          </p:cNvPr>
          <p:cNvGrpSpPr/>
          <p:nvPr/>
        </p:nvGrpSpPr>
        <p:grpSpPr>
          <a:xfrm>
            <a:off x="4141416" y="1504353"/>
            <a:ext cx="7164102" cy="4851997"/>
            <a:chOff x="3901537" y="1690688"/>
            <a:chExt cx="7164102" cy="4851997"/>
          </a:xfrm>
        </p:grpSpPr>
        <p:sp>
          <p:nvSpPr>
            <p:cNvPr id="34" name="矩形 9">
              <a:extLst>
                <a:ext uri="{FF2B5EF4-FFF2-40B4-BE49-F238E27FC236}">
                  <a16:creationId xmlns:a16="http://schemas.microsoft.com/office/drawing/2014/main" id="{B24E67D6-0CA4-4409-B555-D8030E9719FC}"/>
                </a:ext>
              </a:extLst>
            </p:cNvPr>
            <p:cNvSpPr/>
            <p:nvPr/>
          </p:nvSpPr>
          <p:spPr>
            <a:xfrm>
              <a:off x="7106304" y="1690688"/>
              <a:ext cx="864000" cy="343948"/>
            </a:xfrm>
            <a:prstGeom prst="rect">
              <a:avLst/>
            </a:prstGeom>
            <a:solidFill>
              <a:srgbClr val="FBBAF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r</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1.53</a:t>
              </a:r>
              <a:endParaRPr lang="zh-CN" altLang="en-US" dirty="0">
                <a:latin typeface="Bahnschrift Light SemiCondensed" panose="020B0502040204020203" pitchFamily="34" charset="0"/>
                <a:cs typeface="Arial" panose="020B0604020202020204" pitchFamily="34" charset="0"/>
              </a:endParaRPr>
            </a:p>
          </p:txBody>
        </p:sp>
        <p:sp>
          <p:nvSpPr>
            <p:cNvPr id="35" name="任意多边形: 形状 10">
              <a:extLst>
                <a:ext uri="{FF2B5EF4-FFF2-40B4-BE49-F238E27FC236}">
                  <a16:creationId xmlns:a16="http://schemas.microsoft.com/office/drawing/2014/main" id="{FF64E131-0A81-408B-AAD9-C359E39F9210}"/>
                </a:ext>
              </a:extLst>
            </p:cNvPr>
            <p:cNvSpPr/>
            <p:nvPr/>
          </p:nvSpPr>
          <p:spPr>
            <a:xfrm flipH="1">
              <a:off x="5905220" y="2037209"/>
              <a:ext cx="1707052" cy="29948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71882">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11">
              <a:extLst>
                <a:ext uri="{FF2B5EF4-FFF2-40B4-BE49-F238E27FC236}">
                  <a16:creationId xmlns:a16="http://schemas.microsoft.com/office/drawing/2014/main" id="{585C32C0-D400-4C1A-A050-25646273C462}"/>
                </a:ext>
              </a:extLst>
            </p:cNvPr>
            <p:cNvSpPr/>
            <p:nvPr/>
          </p:nvSpPr>
          <p:spPr>
            <a:xfrm>
              <a:off x="5505828" y="2336695"/>
              <a:ext cx="864000" cy="343948"/>
            </a:xfrm>
            <a:prstGeom prst="rect">
              <a:avLst/>
            </a:prstGeom>
            <a:solidFill>
              <a:srgbClr val="FF45B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r</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0.52</a:t>
              </a:r>
              <a:endParaRPr lang="zh-CN" altLang="en-US" dirty="0">
                <a:latin typeface="Bahnschrift Light SemiCondensed" panose="020B0502040204020203" pitchFamily="34" charset="0"/>
                <a:cs typeface="Arial" panose="020B0604020202020204" pitchFamily="34" charset="0"/>
              </a:endParaRPr>
            </a:p>
          </p:txBody>
        </p:sp>
        <p:sp>
          <p:nvSpPr>
            <p:cNvPr id="39" name="矩形 14">
              <a:extLst>
                <a:ext uri="{FF2B5EF4-FFF2-40B4-BE49-F238E27FC236}">
                  <a16:creationId xmlns:a16="http://schemas.microsoft.com/office/drawing/2014/main" id="{6C05C58C-CD3F-4FFF-84D4-E89799721628}"/>
                </a:ext>
              </a:extLst>
            </p:cNvPr>
            <p:cNvSpPr/>
            <p:nvPr/>
          </p:nvSpPr>
          <p:spPr>
            <a:xfrm>
              <a:off x="10150074" y="3577166"/>
              <a:ext cx="915565" cy="343948"/>
            </a:xfrm>
            <a:prstGeom prst="rect">
              <a:avLst/>
            </a:prstGeom>
            <a:solidFill>
              <a:srgbClr val="FEFF2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T</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10.3</a:t>
              </a:r>
              <a:endParaRPr lang="zh-CN" altLang="en-US" dirty="0">
                <a:latin typeface="Bahnschrift Light SemiCondensed" panose="020B0502040204020203" pitchFamily="34" charset="0"/>
                <a:cs typeface="Arial" panose="020B0604020202020204" pitchFamily="34" charset="0"/>
              </a:endParaRPr>
            </a:p>
          </p:txBody>
        </p:sp>
        <p:sp>
          <p:nvSpPr>
            <p:cNvPr id="40" name="任意多边形: 形状 15">
              <a:extLst>
                <a:ext uri="{FF2B5EF4-FFF2-40B4-BE49-F238E27FC236}">
                  <a16:creationId xmlns:a16="http://schemas.microsoft.com/office/drawing/2014/main" id="{D77F57FC-F828-4CD8-8F99-2656D6BE3855}"/>
                </a:ext>
              </a:extLst>
            </p:cNvPr>
            <p:cNvSpPr/>
            <p:nvPr/>
          </p:nvSpPr>
          <p:spPr>
            <a:xfrm>
              <a:off x="7612272" y="2029532"/>
              <a:ext cx="1747530" cy="30055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6355">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任意多边形: 形状 16">
              <a:extLst>
                <a:ext uri="{FF2B5EF4-FFF2-40B4-BE49-F238E27FC236}">
                  <a16:creationId xmlns:a16="http://schemas.microsoft.com/office/drawing/2014/main" id="{2361CB71-90B3-4149-9154-47C3EC197488}"/>
                </a:ext>
              </a:extLst>
            </p:cNvPr>
            <p:cNvSpPr/>
            <p:nvPr/>
          </p:nvSpPr>
          <p:spPr>
            <a:xfrm flipH="1">
              <a:off x="8401218" y="2654072"/>
              <a:ext cx="960663"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1402">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任意多边形: 形状 17">
              <a:extLst>
                <a:ext uri="{FF2B5EF4-FFF2-40B4-BE49-F238E27FC236}">
                  <a16:creationId xmlns:a16="http://schemas.microsoft.com/office/drawing/2014/main" id="{2C9AFDB6-F171-42A8-82D6-7E72ED4C1C3F}"/>
                </a:ext>
              </a:extLst>
            </p:cNvPr>
            <p:cNvSpPr/>
            <p:nvPr/>
          </p:nvSpPr>
          <p:spPr>
            <a:xfrm>
              <a:off x="9408145" y="2666357"/>
              <a:ext cx="712244"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651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任意多边形: 形状 18">
              <a:extLst>
                <a:ext uri="{FF2B5EF4-FFF2-40B4-BE49-F238E27FC236}">
                  <a16:creationId xmlns:a16="http://schemas.microsoft.com/office/drawing/2014/main" id="{0ABED225-496A-435D-965B-111416F9C1CB}"/>
                </a:ext>
              </a:extLst>
            </p:cNvPr>
            <p:cNvSpPr/>
            <p:nvPr/>
          </p:nvSpPr>
          <p:spPr>
            <a:xfrm flipH="1">
              <a:off x="9689810" y="3286290"/>
              <a:ext cx="460264"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143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任意多边形: 形状 19">
              <a:extLst>
                <a:ext uri="{FF2B5EF4-FFF2-40B4-BE49-F238E27FC236}">
                  <a16:creationId xmlns:a16="http://schemas.microsoft.com/office/drawing/2014/main" id="{1C91923D-183C-47FC-BF1D-5DB811A5BEA4}"/>
                </a:ext>
              </a:extLst>
            </p:cNvPr>
            <p:cNvSpPr/>
            <p:nvPr/>
          </p:nvSpPr>
          <p:spPr>
            <a:xfrm>
              <a:off x="10150075" y="3286290"/>
              <a:ext cx="460264" cy="290876"/>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6129">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5" name="任意多边形: 形状 20">
              <a:extLst>
                <a:ext uri="{FF2B5EF4-FFF2-40B4-BE49-F238E27FC236}">
                  <a16:creationId xmlns:a16="http://schemas.microsoft.com/office/drawing/2014/main" id="{FC1224D6-C4E1-44E5-AA03-6F9F874AB611}"/>
                </a:ext>
              </a:extLst>
            </p:cNvPr>
            <p:cNvSpPr/>
            <p:nvPr/>
          </p:nvSpPr>
          <p:spPr>
            <a:xfrm flipH="1">
              <a:off x="4975213" y="2681139"/>
              <a:ext cx="93000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5179">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任意多边形: 形状 21">
              <a:extLst>
                <a:ext uri="{FF2B5EF4-FFF2-40B4-BE49-F238E27FC236}">
                  <a16:creationId xmlns:a16="http://schemas.microsoft.com/office/drawing/2014/main" id="{B6E0362F-C534-449C-B2B1-EA232B1E7F7C}"/>
                </a:ext>
              </a:extLst>
            </p:cNvPr>
            <p:cNvSpPr/>
            <p:nvPr/>
          </p:nvSpPr>
          <p:spPr>
            <a:xfrm>
              <a:off x="5905222" y="2673462"/>
              <a:ext cx="769291"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52070">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 name="矩形 28">
              <a:extLst>
                <a:ext uri="{FF2B5EF4-FFF2-40B4-BE49-F238E27FC236}">
                  <a16:creationId xmlns:a16="http://schemas.microsoft.com/office/drawing/2014/main" id="{215F4803-E845-4367-BBF6-3A5C2E739067}"/>
                </a:ext>
              </a:extLst>
            </p:cNvPr>
            <p:cNvSpPr/>
            <p:nvPr/>
          </p:nvSpPr>
          <p:spPr>
            <a:xfrm>
              <a:off x="9239597" y="3577166"/>
              <a:ext cx="900000" cy="343948"/>
            </a:xfrm>
            <a:prstGeom prst="rect">
              <a:avLst/>
            </a:prstGeom>
            <a:solidFill>
              <a:srgbClr val="A8FFB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θ</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2.26</a:t>
              </a:r>
              <a:endParaRPr lang="zh-CN" altLang="en-US" dirty="0">
                <a:latin typeface="Bahnschrift Light SemiCondensed" panose="020B0502040204020203" pitchFamily="34" charset="0"/>
                <a:cs typeface="Arial" panose="020B0604020202020204" pitchFamily="34" charset="0"/>
              </a:endParaRPr>
            </a:p>
          </p:txBody>
        </p:sp>
        <p:sp>
          <p:nvSpPr>
            <p:cNvPr id="51" name="任意多边形: 形状 32">
              <a:extLst>
                <a:ext uri="{FF2B5EF4-FFF2-40B4-BE49-F238E27FC236}">
                  <a16:creationId xmlns:a16="http://schemas.microsoft.com/office/drawing/2014/main" id="{D70CBFDC-107E-4BA8-8158-30D3BA27C222}"/>
                </a:ext>
              </a:extLst>
            </p:cNvPr>
            <p:cNvSpPr/>
            <p:nvPr/>
          </p:nvSpPr>
          <p:spPr>
            <a:xfrm flipH="1">
              <a:off x="7958644" y="3303358"/>
              <a:ext cx="431790" cy="274729"/>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3335">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2" name="任意多边形: 形状 33">
              <a:extLst>
                <a:ext uri="{FF2B5EF4-FFF2-40B4-BE49-F238E27FC236}">
                  <a16:creationId xmlns:a16="http://schemas.microsoft.com/office/drawing/2014/main" id="{9FAABF2F-9D5B-4D20-961D-10767CC192ED}"/>
                </a:ext>
              </a:extLst>
            </p:cNvPr>
            <p:cNvSpPr/>
            <p:nvPr/>
          </p:nvSpPr>
          <p:spPr>
            <a:xfrm>
              <a:off x="8428601" y="3286290"/>
              <a:ext cx="404308" cy="277752"/>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9497">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 name="任意多边形: 形状 34">
              <a:extLst>
                <a:ext uri="{FF2B5EF4-FFF2-40B4-BE49-F238E27FC236}">
                  <a16:creationId xmlns:a16="http://schemas.microsoft.com/office/drawing/2014/main" id="{4D4275C1-E7F4-4E81-93BE-EF9A58D3F9EC}"/>
                </a:ext>
              </a:extLst>
            </p:cNvPr>
            <p:cNvSpPr/>
            <p:nvPr/>
          </p:nvSpPr>
          <p:spPr>
            <a:xfrm flipH="1">
              <a:off x="6204582" y="3278612"/>
              <a:ext cx="458446" cy="298554"/>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8034">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 name="任意多边形: 形状 35">
              <a:extLst>
                <a:ext uri="{FF2B5EF4-FFF2-40B4-BE49-F238E27FC236}">
                  <a16:creationId xmlns:a16="http://schemas.microsoft.com/office/drawing/2014/main" id="{167911D4-D0F3-40D2-8CB5-B3611125A55E}"/>
                </a:ext>
              </a:extLst>
            </p:cNvPr>
            <p:cNvSpPr/>
            <p:nvPr/>
          </p:nvSpPr>
          <p:spPr>
            <a:xfrm>
              <a:off x="6674513" y="3278612"/>
              <a:ext cx="431790" cy="298554"/>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47498">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 name="任意多边形: 形状 36">
              <a:extLst>
                <a:ext uri="{FF2B5EF4-FFF2-40B4-BE49-F238E27FC236}">
                  <a16:creationId xmlns:a16="http://schemas.microsoft.com/office/drawing/2014/main" id="{733EBA5E-75CA-46EB-8B11-8E991E51F831}"/>
                </a:ext>
              </a:extLst>
            </p:cNvPr>
            <p:cNvSpPr/>
            <p:nvPr/>
          </p:nvSpPr>
          <p:spPr>
            <a:xfrm flipH="1">
              <a:off x="4467588" y="3300061"/>
              <a:ext cx="50762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32131">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任意多边形: 形状 37">
              <a:extLst>
                <a:ext uri="{FF2B5EF4-FFF2-40B4-BE49-F238E27FC236}">
                  <a16:creationId xmlns:a16="http://schemas.microsoft.com/office/drawing/2014/main" id="{AC725220-AFA5-452A-8EFF-D19F8F8443F0}"/>
                </a:ext>
              </a:extLst>
            </p:cNvPr>
            <p:cNvSpPr/>
            <p:nvPr/>
          </p:nvSpPr>
          <p:spPr>
            <a:xfrm>
              <a:off x="4975215" y="3300061"/>
              <a:ext cx="443277" cy="278911"/>
            </a:xfrm>
            <a:custGeom>
              <a:avLst/>
              <a:gdLst>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 name="connsiteX0" fmla="*/ 0 w 1686187"/>
                <a:gd name="connsiteY0" fmla="*/ 0 h 444617"/>
                <a:gd name="connsiteX1" fmla="*/ 1686187 w 1686187"/>
                <a:gd name="connsiteY1" fmla="*/ 444617 h 444617"/>
              </a:gdLst>
              <a:ahLst/>
              <a:cxnLst>
                <a:cxn ang="0">
                  <a:pos x="connsiteX0" y="connsiteY0"/>
                </a:cxn>
                <a:cxn ang="0">
                  <a:pos x="connsiteX1" y="connsiteY1"/>
                </a:cxn>
              </a:cxnLst>
              <a:rect l="l" t="t" r="r" b="b"/>
              <a:pathLst>
                <a:path w="1686187" h="444617">
                  <a:moveTo>
                    <a:pt x="0" y="0"/>
                  </a:moveTo>
                  <a:cubicBezTo>
                    <a:pt x="-1" y="408265"/>
                    <a:pt x="1669409" y="44741"/>
                    <a:pt x="1686187" y="444617"/>
                  </a:cubicBezTo>
                </a:path>
              </a:pathLst>
            </a:custGeom>
            <a:noFill/>
            <a:ln w="14351">
              <a:solidFill>
                <a:schemeClr val="tx1"/>
              </a:solidFill>
              <a:headEnd type="none"/>
              <a:tailEnd type="triangle"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 name="矩形 38">
              <a:extLst>
                <a:ext uri="{FF2B5EF4-FFF2-40B4-BE49-F238E27FC236}">
                  <a16:creationId xmlns:a16="http://schemas.microsoft.com/office/drawing/2014/main" id="{845FB6EB-DDDC-43BE-9C47-6802EFA58600}"/>
                </a:ext>
              </a:extLst>
            </p:cNvPr>
            <p:cNvSpPr/>
            <p:nvPr/>
          </p:nvSpPr>
          <p:spPr>
            <a:xfrm>
              <a:off x="5813693" y="3577166"/>
              <a:ext cx="828000" cy="343948"/>
            </a:xfrm>
            <a:prstGeom prst="rect">
              <a:avLst/>
            </a:prstGeom>
            <a:solidFill>
              <a:srgbClr val="FF417E"/>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T</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2.0</a:t>
              </a:r>
              <a:endParaRPr lang="zh-CN" altLang="en-US" dirty="0">
                <a:latin typeface="Bahnschrift Light SemiCondensed" panose="020B0502040204020203" pitchFamily="34" charset="0"/>
                <a:cs typeface="Arial" panose="020B0604020202020204" pitchFamily="34" charset="0"/>
              </a:endParaRPr>
            </a:p>
          </p:txBody>
        </p:sp>
        <p:sp>
          <p:nvSpPr>
            <p:cNvPr id="58" name="矩形 39">
              <a:extLst>
                <a:ext uri="{FF2B5EF4-FFF2-40B4-BE49-F238E27FC236}">
                  <a16:creationId xmlns:a16="http://schemas.microsoft.com/office/drawing/2014/main" id="{61EF0FFA-5A8F-4AE0-8BFE-8F47FDC3FC3C}"/>
                </a:ext>
              </a:extLst>
            </p:cNvPr>
            <p:cNvSpPr/>
            <p:nvPr/>
          </p:nvSpPr>
          <p:spPr>
            <a:xfrm>
              <a:off x="6652169" y="3577166"/>
              <a:ext cx="864000" cy="343948"/>
            </a:xfrm>
            <a:prstGeom prst="rect">
              <a:avLst/>
            </a:prstGeom>
            <a:solidFill>
              <a:srgbClr val="F052F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θ</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1.36</a:t>
              </a:r>
              <a:endParaRPr lang="zh-CN" altLang="en-US" dirty="0">
                <a:latin typeface="Bahnschrift Light SemiCondensed" panose="020B0502040204020203" pitchFamily="34" charset="0"/>
                <a:cs typeface="Arial" panose="020B0604020202020204" pitchFamily="34" charset="0"/>
              </a:endParaRPr>
            </a:p>
          </p:txBody>
        </p:sp>
        <p:sp>
          <p:nvSpPr>
            <p:cNvPr id="59" name="矩形 40">
              <a:extLst>
                <a:ext uri="{FF2B5EF4-FFF2-40B4-BE49-F238E27FC236}">
                  <a16:creationId xmlns:a16="http://schemas.microsoft.com/office/drawing/2014/main" id="{0CB177B4-F45E-40F6-B35B-9961E8D24B31}"/>
                </a:ext>
              </a:extLst>
            </p:cNvPr>
            <p:cNvSpPr/>
            <p:nvPr/>
          </p:nvSpPr>
          <p:spPr>
            <a:xfrm>
              <a:off x="4975217" y="3577166"/>
              <a:ext cx="828000" cy="343948"/>
            </a:xfrm>
            <a:prstGeom prst="rect">
              <a:avLst/>
            </a:prstGeom>
            <a:solidFill>
              <a:srgbClr val="FF41B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B</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15.3</a:t>
              </a:r>
              <a:endParaRPr lang="zh-CN" altLang="en-US" dirty="0">
                <a:latin typeface="Bahnschrift Light SemiCondensed" panose="020B0502040204020203" pitchFamily="34" charset="0"/>
                <a:cs typeface="Arial" panose="020B0604020202020204" pitchFamily="34" charset="0"/>
              </a:endParaRPr>
            </a:p>
          </p:txBody>
        </p:sp>
        <p:sp>
          <p:nvSpPr>
            <p:cNvPr id="60" name="矩形 41">
              <a:extLst>
                <a:ext uri="{FF2B5EF4-FFF2-40B4-BE49-F238E27FC236}">
                  <a16:creationId xmlns:a16="http://schemas.microsoft.com/office/drawing/2014/main" id="{4AE3965A-CC7D-4909-A368-037ABFB212DD}"/>
                </a:ext>
              </a:extLst>
            </p:cNvPr>
            <p:cNvSpPr/>
            <p:nvPr/>
          </p:nvSpPr>
          <p:spPr>
            <a:xfrm>
              <a:off x="4028741" y="3577166"/>
              <a:ext cx="936000" cy="343948"/>
            </a:xfrm>
            <a:prstGeom prst="rect">
              <a:avLst/>
            </a:prstGeom>
            <a:solidFill>
              <a:srgbClr val="FF1B1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θ</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0.85</a:t>
              </a:r>
              <a:endParaRPr lang="zh-CN" altLang="en-US" dirty="0">
                <a:latin typeface="Bahnschrift Light SemiCondensed" panose="020B0502040204020203" pitchFamily="34" charset="0"/>
                <a:cs typeface="Arial" panose="020B0604020202020204" pitchFamily="34" charset="0"/>
              </a:endParaRPr>
            </a:p>
          </p:txBody>
        </p:sp>
        <p:sp>
          <p:nvSpPr>
            <p:cNvPr id="61" name="矩形 54">
              <a:extLst>
                <a:ext uri="{FF2B5EF4-FFF2-40B4-BE49-F238E27FC236}">
                  <a16:creationId xmlns:a16="http://schemas.microsoft.com/office/drawing/2014/main" id="{2227F537-0834-4B1A-A346-50C8D0154D20}"/>
                </a:ext>
              </a:extLst>
            </p:cNvPr>
            <p:cNvSpPr/>
            <p:nvPr/>
          </p:nvSpPr>
          <p:spPr>
            <a:xfrm>
              <a:off x="8401121" y="3577166"/>
              <a:ext cx="828000" cy="343948"/>
            </a:xfrm>
            <a:prstGeom prst="rect">
              <a:avLst/>
            </a:prstGeom>
            <a:solidFill>
              <a:srgbClr val="11FFE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T</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8.7</a:t>
              </a:r>
              <a:endParaRPr lang="zh-CN" altLang="en-US" dirty="0">
                <a:latin typeface="Bahnschrift Light SemiCondensed" panose="020B0502040204020203" pitchFamily="34" charset="0"/>
                <a:cs typeface="Arial" panose="020B0604020202020204" pitchFamily="34" charset="0"/>
              </a:endParaRPr>
            </a:p>
          </p:txBody>
        </p:sp>
        <p:sp>
          <p:nvSpPr>
            <p:cNvPr id="62" name="矩形 58">
              <a:extLst>
                <a:ext uri="{FF2B5EF4-FFF2-40B4-BE49-F238E27FC236}">
                  <a16:creationId xmlns:a16="http://schemas.microsoft.com/office/drawing/2014/main" id="{6682B1E9-6730-4F08-B0A3-4CE74F519EDB}"/>
                </a:ext>
              </a:extLst>
            </p:cNvPr>
            <p:cNvSpPr/>
            <p:nvPr/>
          </p:nvSpPr>
          <p:spPr>
            <a:xfrm>
              <a:off x="7526645" y="3577166"/>
              <a:ext cx="864000" cy="343948"/>
            </a:xfrm>
            <a:prstGeom prst="rect">
              <a:avLst/>
            </a:prstGeom>
            <a:solidFill>
              <a:srgbClr val="B9A4FF"/>
            </a:solidFill>
            <a:ln/>
          </p:spPr>
          <p:style>
            <a:lnRef idx="2">
              <a:schemeClr val="dk1"/>
            </a:lnRef>
            <a:fillRef idx="1">
              <a:schemeClr val="lt1"/>
            </a:fillRef>
            <a:effectRef idx="0">
              <a:schemeClr val="dk1"/>
            </a:effectRef>
            <a:fontRef idx="minor">
              <a:schemeClr val="dk1"/>
            </a:fontRef>
          </p:style>
          <p:txBody>
            <a:bodyPr rtlCol="0" anchor="ctr"/>
            <a:lstStyle/>
            <a:p>
              <a:pPr algn="ctr"/>
              <a:r>
                <a:rPr lang="el-GR" altLang="zh-CN" i="1" dirty="0">
                  <a:latin typeface="Arial" panose="020B0604020202020204" pitchFamily="34" charset="0"/>
                  <a:ea typeface="Cambria" panose="02040503050406030204" pitchFamily="18" charset="0"/>
                  <a:cs typeface="Arial" panose="020B0604020202020204" pitchFamily="34" charset="0"/>
                </a:rPr>
                <a:t>θ</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1.32</a:t>
              </a:r>
              <a:endParaRPr lang="zh-CN" altLang="en-US" dirty="0">
                <a:latin typeface="Bahnschrift Light SemiCondensed" panose="020B0502040204020203" pitchFamily="34" charset="0"/>
                <a:cs typeface="Arial" panose="020B0604020202020204" pitchFamily="34" charset="0"/>
              </a:endParaRPr>
            </a:p>
          </p:txBody>
        </p:sp>
        <p:sp>
          <p:nvSpPr>
            <p:cNvPr id="63" name="文本框 62">
              <a:extLst>
                <a:ext uri="{FF2B5EF4-FFF2-40B4-BE49-F238E27FC236}">
                  <a16:creationId xmlns:a16="http://schemas.microsoft.com/office/drawing/2014/main" id="{BCAC73F3-ECF7-4EBD-BE71-08BAFDFD513F}"/>
                </a:ext>
              </a:extLst>
            </p:cNvPr>
            <p:cNvSpPr txBox="1"/>
            <p:nvPr/>
          </p:nvSpPr>
          <p:spPr>
            <a:xfrm>
              <a:off x="5967545" y="4092615"/>
              <a:ext cx="1961768" cy="369332"/>
            </a:xfrm>
            <a:prstGeom prst="rect">
              <a:avLst/>
            </a:prstGeom>
            <a:noFill/>
          </p:spPr>
          <p:txBody>
            <a:bodyPr wrap="square" rtlCol="0">
              <a:spAutoFit/>
            </a:bodyPr>
            <a:lstStyle/>
            <a:p>
              <a:pPr algn="ctr"/>
              <a:r>
                <a:rPr lang="en-US" altLang="zh-CN" i="1" dirty="0">
                  <a:latin typeface="Arial" panose="020B0604020202020204" pitchFamily="34" charset="0"/>
                  <a:cs typeface="Arial" panose="020B0604020202020204" pitchFamily="34" charset="0"/>
                </a:rPr>
                <a:t>Visit frequency</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64" name="文本框 63">
              <a:extLst>
                <a:ext uri="{FF2B5EF4-FFF2-40B4-BE49-F238E27FC236}">
                  <a16:creationId xmlns:a16="http://schemas.microsoft.com/office/drawing/2014/main" id="{5AA3C6D9-C2EB-4012-9730-1E6A28BB5905}"/>
                </a:ext>
              </a:extLst>
            </p:cNvPr>
            <p:cNvSpPr txBox="1"/>
            <p:nvPr/>
          </p:nvSpPr>
          <p:spPr>
            <a:xfrm>
              <a:off x="7976440" y="4100350"/>
              <a:ext cx="2615164" cy="369332"/>
            </a:xfrm>
            <a:prstGeom prst="rect">
              <a:avLst/>
            </a:prstGeom>
            <a:noFill/>
          </p:spPr>
          <p:txBody>
            <a:bodyPr vert="horz" wrap="square" rtlCol="0">
              <a:spAutoFit/>
            </a:bodyPr>
            <a:lstStyle/>
            <a:p>
              <a:pPr algn="ctr"/>
              <a:r>
                <a:rPr lang="en-US" altLang="zh-CN" i="1" dirty="0">
                  <a:latin typeface="Arial" panose="020B0604020202020204" pitchFamily="34" charset="0"/>
                  <a:cs typeface="Arial" panose="020B0604020202020204" pitchFamily="34" charset="0"/>
                </a:rPr>
                <a:t>Bitrate frequency (kbps):</a:t>
              </a:r>
              <a:endParaRPr lang="zh-CN" altLang="en-US" i="1" dirty="0">
                <a:latin typeface="Arial" panose="020B0604020202020204" pitchFamily="34" charset="0"/>
                <a:cs typeface="Arial" panose="020B0604020202020204" pitchFamily="34" charset="0"/>
              </a:endParaRPr>
            </a:p>
          </p:txBody>
        </p:sp>
        <p:grpSp>
          <p:nvGrpSpPr>
            <p:cNvPr id="65" name="Group 15">
              <a:extLst>
                <a:ext uri="{FF2B5EF4-FFF2-40B4-BE49-F238E27FC236}">
                  <a16:creationId xmlns:a16="http://schemas.microsoft.com/office/drawing/2014/main" id="{327694AD-A786-40B3-83DB-6A94F8CC8FBC}"/>
                </a:ext>
              </a:extLst>
            </p:cNvPr>
            <p:cNvGrpSpPr/>
            <p:nvPr/>
          </p:nvGrpSpPr>
          <p:grpSpPr>
            <a:xfrm>
              <a:off x="6173835" y="4556070"/>
              <a:ext cx="1671701" cy="1925276"/>
              <a:chOff x="823601" y="4051312"/>
              <a:chExt cx="1671701" cy="1925276"/>
            </a:xfrm>
          </p:grpSpPr>
          <p:sp>
            <p:nvSpPr>
              <p:cNvPr id="80" name="矩形 79">
                <a:extLst>
                  <a:ext uri="{FF2B5EF4-FFF2-40B4-BE49-F238E27FC236}">
                    <a16:creationId xmlns:a16="http://schemas.microsoft.com/office/drawing/2014/main" id="{ED5BABF2-3A20-4A7D-8439-95ADC9F8A2D1}"/>
                  </a:ext>
                </a:extLst>
              </p:cNvPr>
              <p:cNvSpPr/>
              <p:nvPr/>
            </p:nvSpPr>
            <p:spPr>
              <a:xfrm>
                <a:off x="935811" y="4051312"/>
                <a:ext cx="401072" cy="369332"/>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1%</a:t>
                </a:r>
                <a:endParaRPr lang="zh-CN" altLang="en-US" dirty="0">
                  <a:latin typeface="Bahnschrift Light SemiCondensed" panose="020B0502040204020203" pitchFamily="34" charset="0"/>
                  <a:cs typeface="Arial" panose="020B0604020202020204" pitchFamily="34" charset="0"/>
                </a:endParaRPr>
              </a:p>
            </p:txBody>
          </p:sp>
          <p:sp>
            <p:nvSpPr>
              <p:cNvPr id="81" name="矩形 80">
                <a:extLst>
                  <a:ext uri="{FF2B5EF4-FFF2-40B4-BE49-F238E27FC236}">
                    <a16:creationId xmlns:a16="http://schemas.microsoft.com/office/drawing/2014/main" id="{75ECB687-9480-498E-A027-20CB512F90D8}"/>
                  </a:ext>
                </a:extLst>
              </p:cNvPr>
              <p:cNvSpPr/>
              <p:nvPr/>
            </p:nvSpPr>
            <p:spPr>
              <a:xfrm>
                <a:off x="879707" y="4440298"/>
                <a:ext cx="513281" cy="369332"/>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10%</a:t>
                </a:r>
                <a:endParaRPr lang="zh-CN" altLang="en-US" dirty="0">
                  <a:latin typeface="Bahnschrift Light SemiCondensed" panose="020B0502040204020203" pitchFamily="34" charset="0"/>
                  <a:cs typeface="Arial" panose="020B0604020202020204" pitchFamily="34" charset="0"/>
                </a:endParaRPr>
              </a:p>
            </p:txBody>
          </p:sp>
          <p:sp>
            <p:nvSpPr>
              <p:cNvPr id="82" name="矩形 81">
                <a:extLst>
                  <a:ext uri="{FF2B5EF4-FFF2-40B4-BE49-F238E27FC236}">
                    <a16:creationId xmlns:a16="http://schemas.microsoft.com/office/drawing/2014/main" id="{66B2EE55-11CA-404C-8A9C-667C672FBF55}"/>
                  </a:ext>
                </a:extLst>
              </p:cNvPr>
              <p:cNvSpPr/>
              <p:nvPr/>
            </p:nvSpPr>
            <p:spPr>
              <a:xfrm>
                <a:off x="862073" y="5218270"/>
                <a:ext cx="548548" cy="369332"/>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60%</a:t>
                </a:r>
                <a:endParaRPr lang="zh-CN" altLang="en-US" dirty="0">
                  <a:latin typeface="Bahnschrift Light SemiCondensed" panose="020B0502040204020203" pitchFamily="34" charset="0"/>
                  <a:cs typeface="Arial" panose="020B0604020202020204" pitchFamily="34" charset="0"/>
                </a:endParaRPr>
              </a:p>
            </p:txBody>
          </p:sp>
          <p:cxnSp>
            <p:nvCxnSpPr>
              <p:cNvPr id="83" name="Straight Arrow Connector 5">
                <a:extLst>
                  <a:ext uri="{FF2B5EF4-FFF2-40B4-BE49-F238E27FC236}">
                    <a16:creationId xmlns:a16="http://schemas.microsoft.com/office/drawing/2014/main" id="{8BB49333-C622-4A55-9469-DCB1F913B60F}"/>
                  </a:ext>
                </a:extLst>
              </p:cNvPr>
              <p:cNvCxnSpPr/>
              <p:nvPr/>
            </p:nvCxnSpPr>
            <p:spPr>
              <a:xfrm>
                <a:off x="1468702" y="4239440"/>
                <a:ext cx="731520" cy="0"/>
              </a:xfrm>
              <a:prstGeom prst="straightConnector1">
                <a:avLst/>
              </a:prstGeom>
              <a:ln w="11684">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4" name="Straight Arrow Connector 121">
                <a:extLst>
                  <a:ext uri="{FF2B5EF4-FFF2-40B4-BE49-F238E27FC236}">
                    <a16:creationId xmlns:a16="http://schemas.microsoft.com/office/drawing/2014/main" id="{0EB6AD8F-0D48-46A2-AB5E-3D08849C6F49}"/>
                  </a:ext>
                </a:extLst>
              </p:cNvPr>
              <p:cNvCxnSpPr>
                <a:cxnSpLocks/>
              </p:cNvCxnSpPr>
              <p:nvPr/>
            </p:nvCxnSpPr>
            <p:spPr>
              <a:xfrm>
                <a:off x="1468702" y="4630322"/>
                <a:ext cx="731520" cy="0"/>
              </a:xfrm>
              <a:prstGeom prst="straightConnector1">
                <a:avLst/>
              </a:prstGeom>
              <a:ln w="222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5" name="Straight Arrow Connector 122">
                <a:extLst>
                  <a:ext uri="{FF2B5EF4-FFF2-40B4-BE49-F238E27FC236}">
                    <a16:creationId xmlns:a16="http://schemas.microsoft.com/office/drawing/2014/main" id="{9637AD02-B848-472A-A05B-7A1081591E58}"/>
                  </a:ext>
                </a:extLst>
              </p:cNvPr>
              <p:cNvCxnSpPr>
                <a:cxnSpLocks/>
              </p:cNvCxnSpPr>
              <p:nvPr/>
            </p:nvCxnSpPr>
            <p:spPr>
              <a:xfrm>
                <a:off x="1468702" y="5412085"/>
                <a:ext cx="908972" cy="0"/>
              </a:xfrm>
              <a:prstGeom prst="straightConnector1">
                <a:avLst/>
              </a:prstGeom>
              <a:ln w="7112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123">
                <a:extLst>
                  <a:ext uri="{FF2B5EF4-FFF2-40B4-BE49-F238E27FC236}">
                    <a16:creationId xmlns:a16="http://schemas.microsoft.com/office/drawing/2014/main" id="{88CAA0A9-8C06-4201-9B6D-AF54F65CC3B5}"/>
                  </a:ext>
                </a:extLst>
              </p:cNvPr>
              <p:cNvCxnSpPr>
                <a:cxnSpLocks/>
              </p:cNvCxnSpPr>
              <p:nvPr/>
            </p:nvCxnSpPr>
            <p:spPr>
              <a:xfrm>
                <a:off x="1468702" y="5021204"/>
                <a:ext cx="792530" cy="0"/>
              </a:xfrm>
              <a:prstGeom prst="straightConnector1">
                <a:avLst/>
              </a:prstGeom>
              <a:ln w="4191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87" name="矩形 130">
                <a:extLst>
                  <a:ext uri="{FF2B5EF4-FFF2-40B4-BE49-F238E27FC236}">
                    <a16:creationId xmlns:a16="http://schemas.microsoft.com/office/drawing/2014/main" id="{FB88DAA1-ED8A-4D5E-81C8-93B83A680247}"/>
                  </a:ext>
                </a:extLst>
              </p:cNvPr>
              <p:cNvSpPr/>
              <p:nvPr/>
            </p:nvSpPr>
            <p:spPr>
              <a:xfrm>
                <a:off x="860471" y="4829284"/>
                <a:ext cx="551753" cy="369332"/>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30%</a:t>
                </a:r>
                <a:endParaRPr lang="zh-CN" altLang="en-US" dirty="0">
                  <a:latin typeface="Bahnschrift Light SemiCondensed" panose="020B0502040204020203" pitchFamily="34" charset="0"/>
                  <a:cs typeface="Arial" panose="020B0604020202020204" pitchFamily="34" charset="0"/>
                </a:endParaRPr>
              </a:p>
            </p:txBody>
          </p:sp>
          <p:sp>
            <p:nvSpPr>
              <p:cNvPr id="88" name="矩形 134">
                <a:extLst>
                  <a:ext uri="{FF2B5EF4-FFF2-40B4-BE49-F238E27FC236}">
                    <a16:creationId xmlns:a16="http://schemas.microsoft.com/office/drawing/2014/main" id="{B8F45084-EA20-4680-AEA8-209090C2F6C7}"/>
                  </a:ext>
                </a:extLst>
              </p:cNvPr>
              <p:cNvSpPr/>
              <p:nvPr/>
            </p:nvSpPr>
            <p:spPr>
              <a:xfrm>
                <a:off x="823601" y="5607256"/>
                <a:ext cx="625492" cy="369332"/>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100%</a:t>
                </a:r>
                <a:endParaRPr lang="zh-CN" altLang="en-US" dirty="0">
                  <a:latin typeface="Bahnschrift Light SemiCondensed" panose="020B0502040204020203" pitchFamily="34" charset="0"/>
                  <a:cs typeface="Arial" panose="020B0604020202020204" pitchFamily="34" charset="0"/>
                </a:endParaRPr>
              </a:p>
            </p:txBody>
          </p:sp>
          <p:cxnSp>
            <p:nvCxnSpPr>
              <p:cNvPr id="89" name="Straight Arrow Connector 151">
                <a:extLst>
                  <a:ext uri="{FF2B5EF4-FFF2-40B4-BE49-F238E27FC236}">
                    <a16:creationId xmlns:a16="http://schemas.microsoft.com/office/drawing/2014/main" id="{36288BFA-BAB1-4606-8835-895D21E18784}"/>
                  </a:ext>
                </a:extLst>
              </p:cNvPr>
              <p:cNvCxnSpPr>
                <a:cxnSpLocks/>
              </p:cNvCxnSpPr>
              <p:nvPr/>
            </p:nvCxnSpPr>
            <p:spPr>
              <a:xfrm>
                <a:off x="1468702" y="5789119"/>
                <a:ext cx="1026600" cy="0"/>
              </a:xfrm>
              <a:prstGeom prst="straightConnector1">
                <a:avLst/>
              </a:prstGeom>
              <a:ln w="9652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grpSp>
        <p:grpSp>
          <p:nvGrpSpPr>
            <p:cNvPr id="66" name="Group 43">
              <a:extLst>
                <a:ext uri="{FF2B5EF4-FFF2-40B4-BE49-F238E27FC236}">
                  <a16:creationId xmlns:a16="http://schemas.microsoft.com/office/drawing/2014/main" id="{12CEC6DF-1354-4E7E-AA85-CF1279E95EC7}"/>
                </a:ext>
              </a:extLst>
            </p:cNvPr>
            <p:cNvGrpSpPr/>
            <p:nvPr/>
          </p:nvGrpSpPr>
          <p:grpSpPr>
            <a:xfrm>
              <a:off x="7899089" y="4407068"/>
              <a:ext cx="2204831" cy="2049206"/>
              <a:chOff x="4404557" y="3151371"/>
              <a:chExt cx="3083023" cy="2865412"/>
            </a:xfrm>
          </p:grpSpPr>
          <p:pic>
            <p:nvPicPr>
              <p:cNvPr id="71" name="图片 70">
                <a:extLst>
                  <a:ext uri="{FF2B5EF4-FFF2-40B4-BE49-F238E27FC236}">
                    <a16:creationId xmlns:a16="http://schemas.microsoft.com/office/drawing/2014/main" id="{C35FD7BA-050C-4D3C-B04D-651355612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46713" y="3521156"/>
                <a:ext cx="2081229" cy="2029810"/>
              </a:xfrm>
              <a:prstGeom prst="rect">
                <a:avLst/>
              </a:prstGeom>
            </p:spPr>
          </p:pic>
          <p:sp>
            <p:nvSpPr>
              <p:cNvPr id="72" name="矩形 71">
                <a:extLst>
                  <a:ext uri="{FF2B5EF4-FFF2-40B4-BE49-F238E27FC236}">
                    <a16:creationId xmlns:a16="http://schemas.microsoft.com/office/drawing/2014/main" id="{F33AD623-C880-48B1-839E-E68A03532980}"/>
                  </a:ext>
                </a:extLst>
              </p:cNvPr>
              <p:cNvSpPr/>
              <p:nvPr/>
            </p:nvSpPr>
            <p:spPr>
              <a:xfrm>
                <a:off x="5626223" y="3151371"/>
                <a:ext cx="722206" cy="516438"/>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300</a:t>
                </a:r>
                <a:endParaRPr lang="zh-CN" altLang="en-US" dirty="0">
                  <a:latin typeface="Bahnschrift Light SemiCondensed" panose="020B0502040204020203" pitchFamily="34" charset="0"/>
                  <a:cs typeface="Arial" panose="020B0604020202020204" pitchFamily="34" charset="0"/>
                </a:endParaRPr>
              </a:p>
            </p:txBody>
          </p:sp>
          <p:sp>
            <p:nvSpPr>
              <p:cNvPr id="73" name="矩形 72">
                <a:extLst>
                  <a:ext uri="{FF2B5EF4-FFF2-40B4-BE49-F238E27FC236}">
                    <a16:creationId xmlns:a16="http://schemas.microsoft.com/office/drawing/2014/main" id="{3253EBB4-1846-4602-8A03-9DEFA60E84E1}"/>
                  </a:ext>
                </a:extLst>
              </p:cNvPr>
              <p:cNvSpPr/>
              <p:nvPr/>
            </p:nvSpPr>
            <p:spPr>
              <a:xfrm>
                <a:off x="6674099" y="3611249"/>
                <a:ext cx="713241" cy="516438"/>
              </a:xfrm>
              <a:prstGeom prst="rect">
                <a:avLst/>
              </a:prstGeom>
            </p:spPr>
            <p:txBody>
              <a:bodyPr wrap="none">
                <a:spAutoFit/>
              </a:bodyPr>
              <a:lstStyle/>
              <a:p>
                <a:r>
                  <a:rPr lang="en-US" altLang="zh-CN" dirty="0">
                    <a:latin typeface="Bahnschrift Light SemiCondensed" panose="020B0502040204020203" pitchFamily="34" charset="0"/>
                    <a:cs typeface="Arial" panose="020B0604020202020204" pitchFamily="34" charset="0"/>
                  </a:rPr>
                  <a:t>750</a:t>
                </a:r>
                <a:endParaRPr lang="zh-CN" altLang="en-US" dirty="0">
                  <a:latin typeface="Bahnschrift Light SemiCondensed" panose="020B0502040204020203" pitchFamily="34" charset="0"/>
                  <a:cs typeface="Arial" panose="020B0604020202020204" pitchFamily="34" charset="0"/>
                </a:endParaRPr>
              </a:p>
            </p:txBody>
          </p:sp>
          <p:sp>
            <p:nvSpPr>
              <p:cNvPr id="74" name="矩形 73">
                <a:extLst>
                  <a:ext uri="{FF2B5EF4-FFF2-40B4-BE49-F238E27FC236}">
                    <a16:creationId xmlns:a16="http://schemas.microsoft.com/office/drawing/2014/main" id="{EBBAB7B6-E526-4AA6-86A3-83E0EB9D8AEA}"/>
                  </a:ext>
                </a:extLst>
              </p:cNvPr>
              <p:cNvSpPr/>
              <p:nvPr/>
            </p:nvSpPr>
            <p:spPr>
              <a:xfrm>
                <a:off x="6671231" y="4904487"/>
                <a:ext cx="816349" cy="516438"/>
              </a:xfrm>
              <a:prstGeom prst="rect">
                <a:avLst/>
              </a:prstGeom>
            </p:spPr>
            <p:txBody>
              <a:bodyPr wrap="none">
                <a:spAutoFit/>
              </a:bodyPr>
              <a:lstStyle/>
              <a:p>
                <a:r>
                  <a:rPr lang="en-US" altLang="zh-CN" dirty="0">
                    <a:latin typeface="Bahnschrift Light SemiCondensed" panose="020B0502040204020203" pitchFamily="34" charset="0"/>
                    <a:cs typeface="Arial" panose="020B0604020202020204" pitchFamily="34" charset="0"/>
                  </a:rPr>
                  <a:t>1200</a:t>
                </a:r>
                <a:endParaRPr lang="zh-CN" altLang="en-US" dirty="0">
                  <a:latin typeface="Bahnschrift Light SemiCondensed" panose="020B0502040204020203" pitchFamily="34" charset="0"/>
                  <a:cs typeface="Arial" panose="020B0604020202020204" pitchFamily="34" charset="0"/>
                </a:endParaRPr>
              </a:p>
            </p:txBody>
          </p:sp>
          <p:sp>
            <p:nvSpPr>
              <p:cNvPr id="75" name="矩形 74">
                <a:extLst>
                  <a:ext uri="{FF2B5EF4-FFF2-40B4-BE49-F238E27FC236}">
                    <a16:creationId xmlns:a16="http://schemas.microsoft.com/office/drawing/2014/main" id="{82399257-9718-4146-B1A4-5E6BD176888A}"/>
                  </a:ext>
                </a:extLst>
              </p:cNvPr>
              <p:cNvSpPr/>
              <p:nvPr/>
            </p:nvSpPr>
            <p:spPr>
              <a:xfrm>
                <a:off x="5573838" y="5500345"/>
                <a:ext cx="823074" cy="516438"/>
              </a:xfrm>
              <a:prstGeom prst="rect">
                <a:avLst/>
              </a:prstGeom>
            </p:spPr>
            <p:txBody>
              <a:bodyPr wrap="none">
                <a:spAutoFit/>
              </a:bodyPr>
              <a:lstStyle/>
              <a:p>
                <a:pPr algn="ctr"/>
                <a:r>
                  <a:rPr lang="en-US" altLang="zh-CN" dirty="0">
                    <a:latin typeface="Bahnschrift Light SemiCondensed" panose="020B0502040204020203" pitchFamily="34" charset="0"/>
                    <a:cs typeface="Arial" panose="020B0604020202020204" pitchFamily="34" charset="0"/>
                  </a:rPr>
                  <a:t>1850</a:t>
                </a:r>
                <a:endParaRPr lang="zh-CN" altLang="en-US" dirty="0">
                  <a:latin typeface="Bahnschrift Light SemiCondensed" panose="020B0502040204020203" pitchFamily="34" charset="0"/>
                  <a:cs typeface="Arial" panose="020B0604020202020204" pitchFamily="34" charset="0"/>
                </a:endParaRPr>
              </a:p>
            </p:txBody>
          </p:sp>
          <p:sp>
            <p:nvSpPr>
              <p:cNvPr id="76" name="矩形 75">
                <a:extLst>
                  <a:ext uri="{FF2B5EF4-FFF2-40B4-BE49-F238E27FC236}">
                    <a16:creationId xmlns:a16="http://schemas.microsoft.com/office/drawing/2014/main" id="{2725470D-B3B0-4E02-93EC-071E787A53E9}"/>
                  </a:ext>
                </a:extLst>
              </p:cNvPr>
              <p:cNvSpPr/>
              <p:nvPr/>
            </p:nvSpPr>
            <p:spPr>
              <a:xfrm>
                <a:off x="4413524" y="4909153"/>
                <a:ext cx="874626" cy="516438"/>
              </a:xfrm>
              <a:prstGeom prst="rect">
                <a:avLst/>
              </a:prstGeom>
            </p:spPr>
            <p:txBody>
              <a:bodyPr wrap="none">
                <a:spAutoFit/>
              </a:bodyPr>
              <a:lstStyle/>
              <a:p>
                <a:pPr algn="r"/>
                <a:r>
                  <a:rPr lang="en-US" altLang="zh-CN" dirty="0">
                    <a:latin typeface="Bahnschrift Light SemiCondensed" panose="020B0502040204020203" pitchFamily="34" charset="0"/>
                    <a:cs typeface="Arial" panose="020B0604020202020204" pitchFamily="34" charset="0"/>
                  </a:rPr>
                  <a:t>2850</a:t>
                </a:r>
                <a:endParaRPr lang="zh-CN" altLang="en-US" dirty="0">
                  <a:latin typeface="Bahnschrift Light SemiCondensed" panose="020B0502040204020203" pitchFamily="34" charset="0"/>
                  <a:cs typeface="Arial" panose="020B0604020202020204" pitchFamily="34" charset="0"/>
                </a:endParaRPr>
              </a:p>
            </p:txBody>
          </p:sp>
          <p:sp>
            <p:nvSpPr>
              <p:cNvPr id="77" name="矩形 76">
                <a:extLst>
                  <a:ext uri="{FF2B5EF4-FFF2-40B4-BE49-F238E27FC236}">
                    <a16:creationId xmlns:a16="http://schemas.microsoft.com/office/drawing/2014/main" id="{EE5F9A81-C9CE-461B-81B7-79AA7C5B9A12}"/>
                  </a:ext>
                </a:extLst>
              </p:cNvPr>
              <p:cNvSpPr/>
              <p:nvPr/>
            </p:nvSpPr>
            <p:spPr>
              <a:xfrm>
                <a:off x="4404557" y="3611249"/>
                <a:ext cx="883594" cy="516438"/>
              </a:xfrm>
              <a:prstGeom prst="rect">
                <a:avLst/>
              </a:prstGeom>
            </p:spPr>
            <p:txBody>
              <a:bodyPr wrap="none">
                <a:spAutoFit/>
              </a:bodyPr>
              <a:lstStyle/>
              <a:p>
                <a:pPr algn="r"/>
                <a:r>
                  <a:rPr lang="en-US" altLang="zh-CN" dirty="0">
                    <a:latin typeface="Bahnschrift Light SemiCondensed" panose="020B0502040204020203" pitchFamily="34" charset="0"/>
                    <a:cs typeface="Arial" panose="020B0604020202020204" pitchFamily="34" charset="0"/>
                  </a:rPr>
                  <a:t>4300</a:t>
                </a:r>
                <a:endParaRPr lang="zh-CN" altLang="en-US" dirty="0">
                  <a:latin typeface="Bahnschrift Light SemiCondensed" panose="020B0502040204020203" pitchFamily="34" charset="0"/>
                  <a:cs typeface="Arial" panose="020B0604020202020204" pitchFamily="34" charset="0"/>
                </a:endParaRPr>
              </a:p>
            </p:txBody>
          </p:sp>
          <p:cxnSp>
            <p:nvCxnSpPr>
              <p:cNvPr id="78" name="Straight Arrow Connector 154">
                <a:extLst>
                  <a:ext uri="{FF2B5EF4-FFF2-40B4-BE49-F238E27FC236}">
                    <a16:creationId xmlns:a16="http://schemas.microsoft.com/office/drawing/2014/main" id="{3B9DC6E4-0908-4D01-8CEE-55811B1BDD4E}"/>
                  </a:ext>
                </a:extLst>
              </p:cNvPr>
              <p:cNvCxnSpPr>
                <a:cxnSpLocks/>
              </p:cNvCxnSpPr>
              <p:nvPr/>
            </p:nvCxnSpPr>
            <p:spPr>
              <a:xfrm flipH="1" flipV="1">
                <a:off x="5118932" y="4388150"/>
                <a:ext cx="863725" cy="1404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Parallelogram 39">
                <a:extLst>
                  <a:ext uri="{FF2B5EF4-FFF2-40B4-BE49-F238E27FC236}">
                    <a16:creationId xmlns:a16="http://schemas.microsoft.com/office/drawing/2014/main" id="{90483477-91F8-4102-836B-6ABAA62BA25E}"/>
                  </a:ext>
                </a:extLst>
              </p:cNvPr>
              <p:cNvSpPr/>
              <p:nvPr/>
            </p:nvSpPr>
            <p:spPr>
              <a:xfrm rot="1800000">
                <a:off x="5140483" y="4304827"/>
                <a:ext cx="817773" cy="305322"/>
              </a:xfrm>
              <a:prstGeom prst="parallelogram">
                <a:avLst>
                  <a:gd name="adj" fmla="val 55573"/>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Light SemiCondensed" panose="020B0502040204020203" pitchFamily="34" charset="0"/>
                </a:endParaRPr>
              </a:p>
            </p:txBody>
          </p:sp>
        </p:grpSp>
        <p:sp>
          <p:nvSpPr>
            <p:cNvPr id="67" name="文本框 66">
              <a:extLst>
                <a:ext uri="{FF2B5EF4-FFF2-40B4-BE49-F238E27FC236}">
                  <a16:creationId xmlns:a16="http://schemas.microsoft.com/office/drawing/2014/main" id="{E235D548-7349-4FA2-B371-D8A331BF3FFD}"/>
                </a:ext>
              </a:extLst>
            </p:cNvPr>
            <p:cNvSpPr txBox="1"/>
            <p:nvPr/>
          </p:nvSpPr>
          <p:spPr>
            <a:xfrm>
              <a:off x="3964330" y="4092615"/>
              <a:ext cx="1961768" cy="369332"/>
            </a:xfrm>
            <a:prstGeom prst="rect">
              <a:avLst/>
            </a:prstGeom>
            <a:noFill/>
          </p:spPr>
          <p:txBody>
            <a:bodyPr wrap="square" rtlCol="0">
              <a:spAutoFit/>
            </a:bodyPr>
            <a:lstStyle/>
            <a:p>
              <a:pPr algn="ctr"/>
              <a:r>
                <a:rPr lang="en-US" altLang="zh-CN" i="1" dirty="0">
                  <a:latin typeface="Arial" panose="020B0604020202020204" pitchFamily="34" charset="0"/>
                  <a:cs typeface="Arial" panose="020B0604020202020204" pitchFamily="34" charset="0"/>
                </a:rPr>
                <a:t>Variables</a:t>
              </a:r>
              <a:endParaRPr lang="zh-CN" altLang="en-US" dirty="0">
                <a:latin typeface="Arial" panose="020B0604020202020204" pitchFamily="34" charset="0"/>
                <a:cs typeface="Arial" panose="020B0604020202020204" pitchFamily="34" charset="0"/>
              </a:endParaRPr>
            </a:p>
          </p:txBody>
        </p:sp>
        <p:grpSp>
          <p:nvGrpSpPr>
            <p:cNvPr id="68" name="组合 67">
              <a:extLst>
                <a:ext uri="{FF2B5EF4-FFF2-40B4-BE49-F238E27FC236}">
                  <a16:creationId xmlns:a16="http://schemas.microsoft.com/office/drawing/2014/main" id="{21F2C741-9B5A-467C-B5C5-DC3A8AA43EF4}"/>
                </a:ext>
              </a:extLst>
            </p:cNvPr>
            <p:cNvGrpSpPr/>
            <p:nvPr/>
          </p:nvGrpSpPr>
          <p:grpSpPr>
            <a:xfrm>
              <a:off x="3901537" y="4511360"/>
              <a:ext cx="2266007" cy="2031325"/>
              <a:chOff x="3942153" y="4846728"/>
              <a:chExt cx="2266007" cy="2031325"/>
            </a:xfrm>
          </p:grpSpPr>
          <p:sp>
            <p:nvSpPr>
              <p:cNvPr id="69" name="文本框 68">
                <a:extLst>
                  <a:ext uri="{FF2B5EF4-FFF2-40B4-BE49-F238E27FC236}">
                    <a16:creationId xmlns:a16="http://schemas.microsoft.com/office/drawing/2014/main" id="{1DE723D3-D2B3-4CEE-8749-EDCC41BCD701}"/>
                  </a:ext>
                </a:extLst>
              </p:cNvPr>
              <p:cNvSpPr txBox="1"/>
              <p:nvPr/>
            </p:nvSpPr>
            <p:spPr>
              <a:xfrm>
                <a:off x="3942153" y="4846728"/>
                <a:ext cx="439544" cy="1754326"/>
              </a:xfrm>
              <a:prstGeom prst="rect">
                <a:avLst/>
              </a:prstGeom>
              <a:noFill/>
            </p:spPr>
            <p:txBody>
              <a:bodyPr wrap="none" rtlCol="0">
                <a:spAutoFit/>
              </a:bodyPr>
              <a:lstStyle/>
              <a:p>
                <a:r>
                  <a:rPr lang="en-US" altLang="zh-CN" i="1" dirty="0">
                    <a:latin typeface="Arial" panose="020B0604020202020204" pitchFamily="34" charset="0"/>
                    <a:ea typeface="Cambria" panose="02040503050406030204" pitchFamily="18" charset="0"/>
                    <a:cs typeface="Arial" panose="020B0604020202020204" pitchFamily="34" charset="0"/>
                  </a:rPr>
                  <a:t>r</a:t>
                </a:r>
                <a:r>
                  <a:rPr lang="en-US" altLang="zh-CN" i="1" baseline="30000" dirty="0">
                    <a:latin typeface="Arial" panose="020B0604020202020204" pitchFamily="34" charset="0"/>
                    <a:ea typeface="Cambria" panose="02040503050406030204" pitchFamily="18" charset="0"/>
                    <a:cs typeface="Arial" panose="020B0604020202020204" pitchFamily="34" charset="0"/>
                  </a:rPr>
                  <a:t> t </a:t>
                </a:r>
              </a:p>
              <a:p>
                <a:endParaRPr lang="en-US" altLang="zh-CN" i="1" dirty="0">
                  <a:latin typeface="Arial" panose="020B0604020202020204" pitchFamily="34" charset="0"/>
                  <a:ea typeface="Cambria" panose="02040503050406030204" pitchFamily="18" charset="0"/>
                  <a:cs typeface="Arial" panose="020B0604020202020204" pitchFamily="34" charset="0"/>
                </a:endParaRPr>
              </a:p>
              <a:p>
                <a:r>
                  <a:rPr lang="en-US" altLang="zh-CN" i="1" dirty="0">
                    <a:latin typeface="Arial" panose="020B0604020202020204" pitchFamily="34" charset="0"/>
                    <a:ea typeface="Cambria" panose="02040503050406030204" pitchFamily="18" charset="0"/>
                    <a:cs typeface="Arial" panose="020B0604020202020204" pitchFamily="34" charset="0"/>
                  </a:rPr>
                  <a:t>θ</a:t>
                </a:r>
                <a:r>
                  <a:rPr lang="en-US" altLang="zh-CN" i="1" baseline="30000" dirty="0">
                    <a:latin typeface="Arial" panose="020B0604020202020204" pitchFamily="34" charset="0"/>
                    <a:ea typeface="Cambria" panose="02040503050406030204" pitchFamily="18" charset="0"/>
                    <a:cs typeface="Arial" panose="020B0604020202020204" pitchFamily="34" charset="0"/>
                  </a:rPr>
                  <a:t> t </a:t>
                </a:r>
              </a:p>
              <a:p>
                <a:endParaRPr lang="en-US" altLang="zh-CN" i="1" dirty="0">
                  <a:latin typeface="Arial" panose="020B0604020202020204" pitchFamily="34" charset="0"/>
                  <a:ea typeface="Cambria" panose="02040503050406030204" pitchFamily="18" charset="0"/>
                  <a:cs typeface="Arial" panose="020B0604020202020204" pitchFamily="34" charset="0"/>
                </a:endParaRPr>
              </a:p>
              <a:p>
                <a:r>
                  <a:rPr lang="en-US" altLang="zh-CN" i="1" dirty="0">
                    <a:latin typeface="Arial" panose="020B0604020202020204" pitchFamily="34" charset="0"/>
                    <a:ea typeface="Cambria" panose="02040503050406030204" pitchFamily="18" charset="0"/>
                    <a:cs typeface="Arial" panose="020B0604020202020204" pitchFamily="34" charset="0"/>
                  </a:rPr>
                  <a:t>B</a:t>
                </a:r>
              </a:p>
              <a:p>
                <a:r>
                  <a:rPr lang="en-US" altLang="zh-CN" i="1" dirty="0">
                    <a:latin typeface="Arial" panose="020B0604020202020204" pitchFamily="34" charset="0"/>
                    <a:ea typeface="Cambria" panose="02040503050406030204" pitchFamily="18" charset="0"/>
                    <a:cs typeface="Arial" panose="020B0604020202020204" pitchFamily="34" charset="0"/>
                  </a:rPr>
                  <a:t>T</a:t>
                </a:r>
                <a:r>
                  <a:rPr lang="en-US" altLang="zh-CN" i="1" baseline="30000" dirty="0">
                    <a:latin typeface="Arial" panose="020B0604020202020204" pitchFamily="34" charset="0"/>
                    <a:ea typeface="Cambria" panose="02040503050406030204" pitchFamily="18" charset="0"/>
                    <a:cs typeface="Arial" panose="020B0604020202020204" pitchFamily="34" charset="0"/>
                  </a:rPr>
                  <a:t> </a:t>
                </a:r>
                <a:r>
                  <a:rPr lang="en-US" altLang="zh-CN" i="1" baseline="30000" dirty="0" err="1">
                    <a:latin typeface="Arial" panose="020B0604020202020204" pitchFamily="34" charset="0"/>
                    <a:ea typeface="Cambria" panose="02040503050406030204" pitchFamily="18" charset="0"/>
                    <a:cs typeface="Arial" panose="020B0604020202020204" pitchFamily="34" charset="0"/>
                  </a:rPr>
                  <a:t>t</a:t>
                </a:r>
                <a:endParaRPr lang="zh-CN" altLang="en-US" i="1" baseline="-25000" dirty="0">
                  <a:latin typeface="Arial" panose="020B0604020202020204" pitchFamily="34" charset="0"/>
                  <a:cs typeface="Arial" panose="020B0604020202020204" pitchFamily="34" charset="0"/>
                </a:endParaRPr>
              </a:p>
            </p:txBody>
          </p:sp>
          <p:sp>
            <p:nvSpPr>
              <p:cNvPr id="70" name="文本框 69">
                <a:extLst>
                  <a:ext uri="{FF2B5EF4-FFF2-40B4-BE49-F238E27FC236}">
                    <a16:creationId xmlns:a16="http://schemas.microsoft.com/office/drawing/2014/main" id="{0DA41EA8-9DE9-4DC3-B8A6-DCB55F06B01D}"/>
                  </a:ext>
                </a:extLst>
              </p:cNvPr>
              <p:cNvSpPr txBox="1"/>
              <p:nvPr/>
            </p:nvSpPr>
            <p:spPr>
              <a:xfrm>
                <a:off x="4246392" y="4846728"/>
                <a:ext cx="1961768" cy="2031325"/>
              </a:xfrm>
              <a:prstGeom prst="rect">
                <a:avLst/>
              </a:prstGeom>
              <a:noFill/>
            </p:spPr>
            <p:txBody>
              <a:bodyPr wrap="square" rtlCol="0">
                <a:spAutoFit/>
              </a:bodyPr>
              <a:lstStyle/>
              <a:p>
                <a:r>
                  <a:rPr lang="en-US" altLang="zh-CN" dirty="0">
                    <a:latin typeface="Bahnschrift Light SemiCondensed" panose="020B0502040204020203" pitchFamily="34" charset="0"/>
                  </a:rPr>
                  <a:t>Last chunk bitrate (Mbps)</a:t>
                </a:r>
              </a:p>
              <a:p>
                <a:r>
                  <a:rPr lang="en-US" altLang="zh-CN" dirty="0">
                    <a:latin typeface="Bahnschrift Light SemiCondensed" panose="020B0502040204020203" pitchFamily="34" charset="0"/>
                  </a:rPr>
                  <a:t>Last chunk throughput (Mbps)</a:t>
                </a:r>
              </a:p>
              <a:p>
                <a:r>
                  <a:rPr lang="en-US" altLang="zh-CN" dirty="0">
                    <a:latin typeface="Bahnschrift Light SemiCondensed" panose="020B0502040204020203" pitchFamily="34" charset="0"/>
                  </a:rPr>
                  <a:t>Buffer occupancy (s)</a:t>
                </a:r>
              </a:p>
              <a:p>
                <a:r>
                  <a:rPr lang="en-US" altLang="zh-CN" dirty="0">
                    <a:latin typeface="Bahnschrift Light SemiCondensed" panose="020B0502040204020203" pitchFamily="34" charset="0"/>
                  </a:rPr>
                  <a:t>Last chunk download time (s)</a:t>
                </a:r>
                <a:endParaRPr lang="zh-CN" altLang="en-US" dirty="0">
                  <a:latin typeface="Bahnschrift Light SemiCondensed" panose="020B0502040204020203" pitchFamily="34" charset="0"/>
                </a:endParaRPr>
              </a:p>
            </p:txBody>
          </p:sp>
        </p:grpSp>
        <p:sp>
          <p:nvSpPr>
            <p:cNvPr id="38" name="矩形 13">
              <a:extLst>
                <a:ext uri="{FF2B5EF4-FFF2-40B4-BE49-F238E27FC236}">
                  <a16:creationId xmlns:a16="http://schemas.microsoft.com/office/drawing/2014/main" id="{19AE91BF-7DEA-4A5F-B398-33CB9CB59FBA}"/>
                </a:ext>
              </a:extLst>
            </p:cNvPr>
            <p:cNvSpPr/>
            <p:nvPr/>
          </p:nvSpPr>
          <p:spPr>
            <a:xfrm>
              <a:off x="9736074" y="2944653"/>
              <a:ext cx="828000" cy="343948"/>
            </a:xfrm>
            <a:prstGeom prst="rect">
              <a:avLst/>
            </a:prstGeom>
            <a:solidFill>
              <a:srgbClr val="FEFF2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B</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15.0</a:t>
              </a:r>
              <a:endParaRPr lang="zh-CN" altLang="en-US" dirty="0">
                <a:latin typeface="Bahnschrift Light SemiCondensed" panose="020B0502040204020203" pitchFamily="34" charset="0"/>
                <a:cs typeface="Arial" panose="020B0604020202020204" pitchFamily="34" charset="0"/>
              </a:endParaRPr>
            </a:p>
          </p:txBody>
        </p:sp>
        <p:sp>
          <p:nvSpPr>
            <p:cNvPr id="47" name="矩形 25">
              <a:extLst>
                <a:ext uri="{FF2B5EF4-FFF2-40B4-BE49-F238E27FC236}">
                  <a16:creationId xmlns:a16="http://schemas.microsoft.com/office/drawing/2014/main" id="{4D3AA6BC-A852-41F4-9EFA-286AC8574441}"/>
                </a:ext>
              </a:extLst>
            </p:cNvPr>
            <p:cNvSpPr/>
            <p:nvPr/>
          </p:nvSpPr>
          <p:spPr>
            <a:xfrm>
              <a:off x="4590492" y="2944653"/>
              <a:ext cx="828000" cy="343948"/>
            </a:xfrm>
            <a:prstGeom prst="rect">
              <a:avLst/>
            </a:prstGeom>
            <a:solidFill>
              <a:srgbClr val="FF304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B</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14.3</a:t>
              </a:r>
              <a:endParaRPr lang="zh-CN" altLang="en-US" dirty="0">
                <a:latin typeface="Bahnschrift Light SemiCondensed" panose="020B0502040204020203" pitchFamily="34" charset="0"/>
                <a:cs typeface="Arial" panose="020B0604020202020204" pitchFamily="34" charset="0"/>
              </a:endParaRPr>
            </a:p>
          </p:txBody>
        </p:sp>
        <p:sp>
          <p:nvSpPr>
            <p:cNvPr id="48" name="矩形 26">
              <a:extLst>
                <a:ext uri="{FF2B5EF4-FFF2-40B4-BE49-F238E27FC236}">
                  <a16:creationId xmlns:a16="http://schemas.microsoft.com/office/drawing/2014/main" id="{7CCAF771-E3AC-4800-811A-4698B0611759}"/>
                </a:ext>
              </a:extLst>
            </p:cNvPr>
            <p:cNvSpPr/>
            <p:nvPr/>
          </p:nvSpPr>
          <p:spPr>
            <a:xfrm>
              <a:off x="6278304" y="2944653"/>
              <a:ext cx="828000" cy="343948"/>
            </a:xfrm>
            <a:prstGeom prst="rect">
              <a:avLst/>
            </a:prstGeom>
            <a:solidFill>
              <a:srgbClr val="F847FA"/>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B</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10.6</a:t>
              </a:r>
              <a:endParaRPr lang="zh-CN" altLang="en-US" dirty="0">
                <a:latin typeface="Bahnschrift Light SemiCondensed" panose="020B0502040204020203" pitchFamily="34" charset="0"/>
                <a:cs typeface="Arial" panose="020B0604020202020204" pitchFamily="34" charset="0"/>
              </a:endParaRPr>
            </a:p>
          </p:txBody>
        </p:sp>
        <p:sp>
          <p:nvSpPr>
            <p:cNvPr id="49" name="矩形 27">
              <a:extLst>
                <a:ext uri="{FF2B5EF4-FFF2-40B4-BE49-F238E27FC236}">
                  <a16:creationId xmlns:a16="http://schemas.microsoft.com/office/drawing/2014/main" id="{66BB73E7-87E7-494F-B58C-564C394EBAEE}"/>
                </a:ext>
              </a:extLst>
            </p:cNvPr>
            <p:cNvSpPr/>
            <p:nvPr/>
          </p:nvSpPr>
          <p:spPr>
            <a:xfrm>
              <a:off x="7958645" y="2944653"/>
              <a:ext cx="828000" cy="343948"/>
            </a:xfrm>
            <a:prstGeom prst="rect">
              <a:avLst/>
            </a:prstGeom>
            <a:solidFill>
              <a:srgbClr val="41FFF8"/>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B</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11.2</a:t>
              </a:r>
              <a:endParaRPr lang="zh-CN" altLang="en-US" dirty="0">
                <a:latin typeface="Bahnschrift Light SemiCondensed" panose="020B0502040204020203" pitchFamily="34" charset="0"/>
                <a:cs typeface="Arial" panose="020B0604020202020204" pitchFamily="34" charset="0"/>
              </a:endParaRPr>
            </a:p>
          </p:txBody>
        </p:sp>
        <p:sp>
          <p:nvSpPr>
            <p:cNvPr id="37" name="矩形 12">
              <a:extLst>
                <a:ext uri="{FF2B5EF4-FFF2-40B4-BE49-F238E27FC236}">
                  <a16:creationId xmlns:a16="http://schemas.microsoft.com/office/drawing/2014/main" id="{822D250B-3259-4307-BD0E-9E697523E30A}"/>
                </a:ext>
              </a:extLst>
            </p:cNvPr>
            <p:cNvSpPr/>
            <p:nvPr/>
          </p:nvSpPr>
          <p:spPr>
            <a:xfrm>
              <a:off x="8941251" y="2336695"/>
              <a:ext cx="864000" cy="343948"/>
            </a:xfrm>
            <a:prstGeom prst="rect">
              <a:avLst/>
            </a:prstGeom>
            <a:solidFill>
              <a:srgbClr val="6FFFE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Arial" panose="020B0604020202020204" pitchFamily="34" charset="0"/>
                  <a:ea typeface="Cambria" panose="02040503050406030204" pitchFamily="18" charset="0"/>
                  <a:cs typeface="Arial" panose="020B0604020202020204" pitchFamily="34" charset="0"/>
                </a:rPr>
                <a:t>r</a:t>
              </a:r>
              <a:r>
                <a:rPr lang="en-US" altLang="zh-CN" i="1" baseline="30000" dirty="0">
                  <a:latin typeface="Arial" panose="020B0604020202020204" pitchFamily="34" charset="0"/>
                  <a:ea typeface="Cambria" panose="02040503050406030204" pitchFamily="18" charset="0"/>
                  <a:cs typeface="Arial" panose="020B0604020202020204" pitchFamily="34" charset="0"/>
                </a:rPr>
                <a:t> t</a:t>
              </a:r>
              <a:r>
                <a:rPr lang="en-US" altLang="zh-CN" dirty="0">
                  <a:latin typeface="Arial" panose="020B0604020202020204" pitchFamily="34" charset="0"/>
                  <a:ea typeface="Cambria" panose="02040503050406030204" pitchFamily="18" charset="0"/>
                  <a:cs typeface="Arial" panose="020B0604020202020204" pitchFamily="34" charset="0"/>
                </a:rPr>
                <a:t>&lt;</a:t>
              </a:r>
              <a:r>
                <a:rPr lang="en-US" altLang="zh-CN" dirty="0">
                  <a:latin typeface="Bahnschrift Light SemiCondensed" panose="020B0502040204020203" pitchFamily="34" charset="0"/>
                  <a:ea typeface="Cambria" panose="02040503050406030204" pitchFamily="18" charset="0"/>
                  <a:cs typeface="Arial" panose="020B0604020202020204" pitchFamily="34" charset="0"/>
                </a:rPr>
                <a:t>2.35</a:t>
              </a:r>
              <a:endParaRPr lang="zh-CN" altLang="en-US" dirty="0">
                <a:latin typeface="Bahnschrift Light SemiCondensed" panose="020B0502040204020203" pitchFamily="34" charset="0"/>
                <a:cs typeface="Arial" panose="020B0604020202020204" pitchFamily="34" charset="0"/>
              </a:endParaRPr>
            </a:p>
          </p:txBody>
        </p:sp>
      </p:grpSp>
      <p:sp>
        <p:nvSpPr>
          <p:cNvPr id="6" name="矩形 5">
            <a:extLst>
              <a:ext uri="{FF2B5EF4-FFF2-40B4-BE49-F238E27FC236}">
                <a16:creationId xmlns:a16="http://schemas.microsoft.com/office/drawing/2014/main" id="{87500CB7-85F6-40BB-A63E-DEAEEC1F873B}"/>
              </a:ext>
            </a:extLst>
          </p:cNvPr>
          <p:cNvSpPr/>
          <p:nvPr/>
        </p:nvSpPr>
        <p:spPr>
          <a:xfrm>
            <a:off x="5658371" y="1404489"/>
            <a:ext cx="4495563" cy="1174145"/>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8121763-B4B1-44FA-BFE9-8E9EE598B070}"/>
              </a:ext>
            </a:extLst>
          </p:cNvPr>
          <p:cNvSpPr/>
          <p:nvPr/>
        </p:nvSpPr>
        <p:spPr>
          <a:xfrm>
            <a:off x="4232859" y="2623372"/>
            <a:ext cx="7120942" cy="1174145"/>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0438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30"/>
                                        </p:tgtEl>
                                        <p:attrNameLst>
                                          <p:attrName>fillcolor</p:attrName>
                                        </p:attrNameLst>
                                      </p:cBhvr>
                                      <p:to>
                                        <a:srgbClr val="F4B183"/>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6" grpId="0" animBg="1"/>
      <p:bldP spid="6" grpId="1" animBg="1"/>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1: Metis helps to design</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23</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组合 6">
            <a:extLst>
              <a:ext uri="{FF2B5EF4-FFF2-40B4-BE49-F238E27FC236}">
                <a16:creationId xmlns:a16="http://schemas.microsoft.com/office/drawing/2014/main" id="{4F3A5D91-BDFD-4211-822C-15090C495DA7}"/>
              </a:ext>
            </a:extLst>
          </p:cNvPr>
          <p:cNvGrpSpPr/>
          <p:nvPr/>
        </p:nvGrpSpPr>
        <p:grpSpPr>
          <a:xfrm>
            <a:off x="1140143" y="4493983"/>
            <a:ext cx="2954136" cy="1862367"/>
            <a:chOff x="444050" y="2792048"/>
            <a:chExt cx="3502203" cy="2207883"/>
          </a:xfrm>
        </p:grpSpPr>
        <p:sp>
          <p:nvSpPr>
            <p:cNvPr id="385" name="椭圆 5">
              <a:extLst>
                <a:ext uri="{FF2B5EF4-FFF2-40B4-BE49-F238E27FC236}">
                  <a16:creationId xmlns:a16="http://schemas.microsoft.com/office/drawing/2014/main" id="{194B91BC-0A70-4343-8C4C-018A5C3B839B}"/>
                </a:ext>
              </a:extLst>
            </p:cNvPr>
            <p:cNvSpPr/>
            <p:nvPr/>
          </p:nvSpPr>
          <p:spPr>
            <a:xfrm>
              <a:off x="1900654" y="318256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6" name="椭圆 6">
              <a:extLst>
                <a:ext uri="{FF2B5EF4-FFF2-40B4-BE49-F238E27FC236}">
                  <a16:creationId xmlns:a16="http://schemas.microsoft.com/office/drawing/2014/main" id="{70CA403C-0E69-4C3E-B1EA-F5C62E4F9FD6}"/>
                </a:ext>
              </a:extLst>
            </p:cNvPr>
            <p:cNvSpPr/>
            <p:nvPr/>
          </p:nvSpPr>
          <p:spPr>
            <a:xfrm>
              <a:off x="2734091" y="3182561"/>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7" name="椭圆 7">
              <a:extLst>
                <a:ext uri="{FF2B5EF4-FFF2-40B4-BE49-F238E27FC236}">
                  <a16:creationId xmlns:a16="http://schemas.microsoft.com/office/drawing/2014/main" id="{45682204-ECA8-4016-B6F1-13FF08DA8235}"/>
                </a:ext>
              </a:extLst>
            </p:cNvPr>
            <p:cNvSpPr/>
            <p:nvPr/>
          </p:nvSpPr>
          <p:spPr>
            <a:xfrm>
              <a:off x="1067216"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8" name="椭圆 8">
              <a:extLst>
                <a:ext uri="{FF2B5EF4-FFF2-40B4-BE49-F238E27FC236}">
                  <a16:creationId xmlns:a16="http://schemas.microsoft.com/office/drawing/2014/main" id="{A1077B32-EBA3-4D8A-92F8-D78E36F0610B}"/>
                </a:ext>
              </a:extLst>
            </p:cNvPr>
            <p:cNvSpPr/>
            <p:nvPr/>
          </p:nvSpPr>
          <p:spPr>
            <a:xfrm>
              <a:off x="1900654"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9" name="椭圆 9">
              <a:extLst>
                <a:ext uri="{FF2B5EF4-FFF2-40B4-BE49-F238E27FC236}">
                  <a16:creationId xmlns:a16="http://schemas.microsoft.com/office/drawing/2014/main" id="{ACC8AB04-91AC-47B2-9E19-68D2240E1163}"/>
                </a:ext>
              </a:extLst>
            </p:cNvPr>
            <p:cNvSpPr/>
            <p:nvPr/>
          </p:nvSpPr>
          <p:spPr>
            <a:xfrm>
              <a:off x="1900654" y="281156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0" name="椭圆 10">
              <a:extLst>
                <a:ext uri="{FF2B5EF4-FFF2-40B4-BE49-F238E27FC236}">
                  <a16:creationId xmlns:a16="http://schemas.microsoft.com/office/drawing/2014/main" id="{BB56ED15-6A0D-4F20-ACC0-6C3B457FA156}"/>
                </a:ext>
              </a:extLst>
            </p:cNvPr>
            <p:cNvSpPr/>
            <p:nvPr/>
          </p:nvSpPr>
          <p:spPr>
            <a:xfrm>
              <a:off x="2734091" y="3553560"/>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1" name="椭圆 11">
              <a:extLst>
                <a:ext uri="{FF2B5EF4-FFF2-40B4-BE49-F238E27FC236}">
                  <a16:creationId xmlns:a16="http://schemas.microsoft.com/office/drawing/2014/main" id="{FD47EB16-E948-4554-BEFD-B89A7BADB1F8}"/>
                </a:ext>
              </a:extLst>
            </p:cNvPr>
            <p:cNvSpPr/>
            <p:nvPr/>
          </p:nvSpPr>
          <p:spPr>
            <a:xfrm>
              <a:off x="1067216"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2" name="椭圆 12">
              <a:extLst>
                <a:ext uri="{FF2B5EF4-FFF2-40B4-BE49-F238E27FC236}">
                  <a16:creationId xmlns:a16="http://schemas.microsoft.com/office/drawing/2014/main" id="{C21E230F-080E-4839-8846-58B75F0B3354}"/>
                </a:ext>
              </a:extLst>
            </p:cNvPr>
            <p:cNvSpPr/>
            <p:nvPr/>
          </p:nvSpPr>
          <p:spPr>
            <a:xfrm>
              <a:off x="1900654"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3" name="椭圆 13">
              <a:extLst>
                <a:ext uri="{FF2B5EF4-FFF2-40B4-BE49-F238E27FC236}">
                  <a16:creationId xmlns:a16="http://schemas.microsoft.com/office/drawing/2014/main" id="{DB959973-1DE7-452D-AE66-5B9A89CCFE65}"/>
                </a:ext>
              </a:extLst>
            </p:cNvPr>
            <p:cNvSpPr/>
            <p:nvPr/>
          </p:nvSpPr>
          <p:spPr>
            <a:xfrm>
              <a:off x="2734091" y="392455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4" name="椭圆 14">
              <a:extLst>
                <a:ext uri="{FF2B5EF4-FFF2-40B4-BE49-F238E27FC236}">
                  <a16:creationId xmlns:a16="http://schemas.microsoft.com/office/drawing/2014/main" id="{51E0FC99-E9F3-4EB8-BA30-CBAB05771604}"/>
                </a:ext>
              </a:extLst>
            </p:cNvPr>
            <p:cNvSpPr/>
            <p:nvPr/>
          </p:nvSpPr>
          <p:spPr>
            <a:xfrm>
              <a:off x="1067216"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5" name="椭圆 15">
              <a:extLst>
                <a:ext uri="{FF2B5EF4-FFF2-40B4-BE49-F238E27FC236}">
                  <a16:creationId xmlns:a16="http://schemas.microsoft.com/office/drawing/2014/main" id="{85CC1948-68C1-4916-913C-1AADABADC785}"/>
                </a:ext>
              </a:extLst>
            </p:cNvPr>
            <p:cNvSpPr/>
            <p:nvPr/>
          </p:nvSpPr>
          <p:spPr>
            <a:xfrm>
              <a:off x="1900654"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6" name="椭圆 16">
              <a:extLst>
                <a:ext uri="{FF2B5EF4-FFF2-40B4-BE49-F238E27FC236}">
                  <a16:creationId xmlns:a16="http://schemas.microsoft.com/office/drawing/2014/main" id="{5B0A7BB7-A670-48D0-B676-BEA5B18EC7CF}"/>
                </a:ext>
              </a:extLst>
            </p:cNvPr>
            <p:cNvSpPr/>
            <p:nvPr/>
          </p:nvSpPr>
          <p:spPr>
            <a:xfrm>
              <a:off x="2734091" y="429555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7" name="椭圆 17">
              <a:extLst>
                <a:ext uri="{FF2B5EF4-FFF2-40B4-BE49-F238E27FC236}">
                  <a16:creationId xmlns:a16="http://schemas.microsoft.com/office/drawing/2014/main" id="{23827D96-55C8-4AF8-9F83-446BEB971FAE}"/>
                </a:ext>
              </a:extLst>
            </p:cNvPr>
            <p:cNvSpPr/>
            <p:nvPr/>
          </p:nvSpPr>
          <p:spPr>
            <a:xfrm>
              <a:off x="1900653" y="466655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398" name="文本框 21">
                  <a:extLst>
                    <a:ext uri="{FF2B5EF4-FFF2-40B4-BE49-F238E27FC236}">
                      <a16:creationId xmlns:a16="http://schemas.microsoft.com/office/drawing/2014/main" id="{752529E6-8F78-4949-B391-02EEBBBAEEED}"/>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𝐵</m:t>
                        </m:r>
                      </m:oMath>
                    </m:oMathPara>
                  </a14:m>
                  <a:endParaRPr lang="zh-CN" altLang="en-US" dirty="0">
                    <a:solidFill>
                      <a:schemeClr val="tx1"/>
                    </a:solidFill>
                  </a:endParaRPr>
                </a:p>
              </p:txBody>
            </p:sp>
          </mc:Choice>
          <mc:Fallback xmlns="">
            <p:sp>
              <p:nvSpPr>
                <p:cNvPr id="398" name="文本框 21">
                  <a:extLst>
                    <a:ext uri="{FF2B5EF4-FFF2-40B4-BE49-F238E27FC236}">
                      <a16:creationId xmlns:a16="http://schemas.microsoft.com/office/drawing/2014/main" id="{752529E6-8F78-4949-B391-02EEBBBAEEED}"/>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4"/>
                  <a:stretch>
                    <a:fillRect l="-7407" b="-980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 name="文本框 22">
                  <a:extLst>
                    <a:ext uri="{FF2B5EF4-FFF2-40B4-BE49-F238E27FC236}">
                      <a16:creationId xmlns:a16="http://schemas.microsoft.com/office/drawing/2014/main" id="{D9D16CBC-AEED-49F3-AD19-2C58D8BC801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99" name="文本框 22">
                  <a:extLst>
                    <a:ext uri="{FF2B5EF4-FFF2-40B4-BE49-F238E27FC236}">
                      <a16:creationId xmlns:a16="http://schemas.microsoft.com/office/drawing/2014/main" id="{D9D16CBC-AEED-49F3-AD19-2C58D8BC801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0" name="文本框 23">
                  <a:extLst>
                    <a:ext uri="{FF2B5EF4-FFF2-40B4-BE49-F238E27FC236}">
                      <a16:creationId xmlns:a16="http://schemas.microsoft.com/office/drawing/2014/main" id="{5B82818A-A64F-4ADA-8160-6F7E428C4628}"/>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𝑇</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endParaRPr>
                </a:p>
              </p:txBody>
            </p:sp>
          </mc:Choice>
          <mc:Fallback xmlns="">
            <p:sp>
              <p:nvSpPr>
                <p:cNvPr id="400" name="文本框 23">
                  <a:extLst>
                    <a:ext uri="{FF2B5EF4-FFF2-40B4-BE49-F238E27FC236}">
                      <a16:creationId xmlns:a16="http://schemas.microsoft.com/office/drawing/2014/main" id="{5B82818A-A64F-4ADA-8160-6F7E428C4628}"/>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6"/>
                  <a:stretch>
                    <a:fillRect l="-6061" b="-980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18">
                  <a:extLst>
                    <a:ext uri="{FF2B5EF4-FFF2-40B4-BE49-F238E27FC236}">
                      <a16:creationId xmlns:a16="http://schemas.microsoft.com/office/drawing/2014/main" id="{491B64B2-28E6-49A9-B748-C1272B6B4A46}"/>
                    </a:ext>
                  </a:extLst>
                </p:cNvPr>
                <p:cNvSpPr txBox="1"/>
                <p:nvPr/>
              </p:nvSpPr>
              <p:spPr>
                <a:xfrm>
                  <a:off x="1292460" y="2792048"/>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𝑟</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endParaRPr>
                </a:p>
              </p:txBody>
            </p:sp>
          </mc:Choice>
          <mc:Fallback xmlns="">
            <p:sp>
              <p:nvSpPr>
                <p:cNvPr id="452" name="文本框 18">
                  <a:extLst>
                    <a:ext uri="{FF2B5EF4-FFF2-40B4-BE49-F238E27FC236}">
                      <a16:creationId xmlns:a16="http://schemas.microsoft.com/office/drawing/2014/main" id="{491B64B2-28E6-49A9-B748-C1272B6B4A46}"/>
                    </a:ext>
                  </a:extLst>
                </p:cNvPr>
                <p:cNvSpPr txBox="1">
                  <a:spLocks noRot="1" noChangeAspect="1" noMove="1" noResize="1" noEditPoints="1" noAdjustHandles="1" noChangeArrowheads="1" noChangeShapeType="1" noTextEdit="1"/>
                </p:cNvSpPr>
                <p:nvPr/>
              </p:nvSpPr>
              <p:spPr>
                <a:xfrm>
                  <a:off x="1292460" y="2792048"/>
                  <a:ext cx="445635" cy="369332"/>
                </a:xfrm>
                <a:prstGeom prst="rect">
                  <a:avLst/>
                </a:prstGeom>
                <a:blipFill>
                  <a:blip r:embed="rId7"/>
                  <a:stretch>
                    <a:fillRect b="-3922"/>
                  </a:stretch>
                </a:blipFill>
                <a:ln>
                  <a:noFill/>
                </a:ln>
              </p:spPr>
              <p:txBody>
                <a:bodyPr/>
                <a:lstStyle/>
                <a:p>
                  <a:r>
                    <a:rPr lang="zh-CN" altLang="en-US">
                      <a:noFill/>
                    </a:rPr>
                    <a:t> </a:t>
                  </a:r>
                </a:p>
              </p:txBody>
            </p:sp>
          </mc:Fallback>
        </mc:AlternateContent>
        <p:cxnSp>
          <p:nvCxnSpPr>
            <p:cNvPr id="453" name="直接连接符 25">
              <a:extLst>
                <a:ext uri="{FF2B5EF4-FFF2-40B4-BE49-F238E27FC236}">
                  <a16:creationId xmlns:a16="http://schemas.microsoft.com/office/drawing/2014/main" id="{A9114DAD-119B-4158-A739-D1720FD90FB0}"/>
                </a:ext>
              </a:extLst>
            </p:cNvPr>
            <p:cNvCxnSpPr>
              <a:cxnSpLocks/>
              <a:stCxn id="452" idx="3"/>
              <a:endCxn id="389" idx="2"/>
            </p:cNvCxnSpPr>
            <p:nvPr/>
          </p:nvCxnSpPr>
          <p:spPr>
            <a:xfrm>
              <a:off x="1738095" y="2976714"/>
              <a:ext cx="162559" cy="15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接连接符 26">
              <a:extLst>
                <a:ext uri="{FF2B5EF4-FFF2-40B4-BE49-F238E27FC236}">
                  <a16:creationId xmlns:a16="http://schemas.microsoft.com/office/drawing/2014/main" id="{FC3B8CF5-F51E-4F38-BD40-98361175E4F4}"/>
                </a:ext>
              </a:extLst>
            </p:cNvPr>
            <p:cNvCxnSpPr>
              <a:cxnSpLocks/>
              <a:stCxn id="398" idx="3"/>
              <a:endCxn id="387" idx="2"/>
            </p:cNvCxnSpPr>
            <p:nvPr/>
          </p:nvCxnSpPr>
          <p:spPr>
            <a:xfrm>
              <a:off x="879875" y="3720247"/>
              <a:ext cx="1873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直接连接符 29">
              <a:extLst>
                <a:ext uri="{FF2B5EF4-FFF2-40B4-BE49-F238E27FC236}">
                  <a16:creationId xmlns:a16="http://schemas.microsoft.com/office/drawing/2014/main" id="{A4A77288-E1EC-4834-99E2-A6037C7E70E6}"/>
                </a:ext>
              </a:extLst>
            </p:cNvPr>
            <p:cNvCxnSpPr>
              <a:cxnSpLocks/>
              <a:stCxn id="399" idx="3"/>
              <a:endCxn id="391" idx="2"/>
            </p:cNvCxnSpPr>
            <p:nvPr/>
          </p:nvCxnSpPr>
          <p:spPr>
            <a:xfrm>
              <a:off x="899207" y="4091245"/>
              <a:ext cx="1680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直接连接符 32">
              <a:extLst>
                <a:ext uri="{FF2B5EF4-FFF2-40B4-BE49-F238E27FC236}">
                  <a16:creationId xmlns:a16="http://schemas.microsoft.com/office/drawing/2014/main" id="{5F2601FA-B626-4061-99C3-91B7BE024F4F}"/>
                </a:ext>
              </a:extLst>
            </p:cNvPr>
            <p:cNvCxnSpPr>
              <a:cxnSpLocks/>
              <a:stCxn id="400" idx="3"/>
              <a:endCxn id="394" idx="2"/>
            </p:cNvCxnSpPr>
            <p:nvPr/>
          </p:nvCxnSpPr>
          <p:spPr>
            <a:xfrm>
              <a:off x="919629" y="4462242"/>
              <a:ext cx="147587"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5" name="文本框 35">
                  <a:extLst>
                    <a:ext uri="{FF2B5EF4-FFF2-40B4-BE49-F238E27FC236}">
                      <a16:creationId xmlns:a16="http://schemas.microsoft.com/office/drawing/2014/main" id="{D037F4E7-0D42-40E1-B43D-C37451686848}"/>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300</m:t>
                            </m:r>
                          </m:sub>
                        </m:sSub>
                      </m:oMath>
                    </m:oMathPara>
                  </a14:m>
                  <a:endParaRPr lang="zh-CN" altLang="en-US" dirty="0">
                    <a:solidFill>
                      <a:schemeClr val="tx1"/>
                    </a:solidFill>
                  </a:endParaRPr>
                </a:p>
              </p:txBody>
            </p:sp>
          </mc:Choice>
          <mc:Fallback xmlns="">
            <p:sp>
              <p:nvSpPr>
                <p:cNvPr id="405" name="文本框 35">
                  <a:extLst>
                    <a:ext uri="{FF2B5EF4-FFF2-40B4-BE49-F238E27FC236}">
                      <a16:creationId xmlns:a16="http://schemas.microsoft.com/office/drawing/2014/main" id="{D037F4E7-0D42-40E1-B43D-C37451686848}"/>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8"/>
                  <a:stretch>
                    <a:fillRect l="-6522" b="-254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36">
                  <a:extLst>
                    <a:ext uri="{FF2B5EF4-FFF2-40B4-BE49-F238E27FC236}">
                      <a16:creationId xmlns:a16="http://schemas.microsoft.com/office/drawing/2014/main" id="{6C405E5D-B010-4252-969B-7F716FB76C44}"/>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750</m:t>
                            </m:r>
                          </m:sub>
                        </m:sSub>
                      </m:oMath>
                    </m:oMathPara>
                  </a14:m>
                  <a:endParaRPr lang="zh-CN" altLang="en-US" dirty="0">
                    <a:solidFill>
                      <a:schemeClr val="tx1"/>
                    </a:solidFill>
                  </a:endParaRPr>
                </a:p>
              </p:txBody>
            </p:sp>
          </mc:Choice>
          <mc:Fallback xmlns="">
            <p:sp>
              <p:nvSpPr>
                <p:cNvPr id="406" name="文本框 36">
                  <a:extLst>
                    <a:ext uri="{FF2B5EF4-FFF2-40B4-BE49-F238E27FC236}">
                      <a16:creationId xmlns:a16="http://schemas.microsoft.com/office/drawing/2014/main" id="{6C405E5D-B010-4252-969B-7F716FB76C44}"/>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9"/>
                  <a:stretch>
                    <a:fillRect l="-6522" b="-2745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7" name="文本框 37">
                  <a:extLst>
                    <a:ext uri="{FF2B5EF4-FFF2-40B4-BE49-F238E27FC236}">
                      <a16:creationId xmlns:a16="http://schemas.microsoft.com/office/drawing/2014/main" id="{9060CA85-1B0F-4FA9-B9BE-F205843CB4B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07" name="文本框 37">
                  <a:extLst>
                    <a:ext uri="{FF2B5EF4-FFF2-40B4-BE49-F238E27FC236}">
                      <a16:creationId xmlns:a16="http://schemas.microsoft.com/office/drawing/2014/main" id="{9060CA85-1B0F-4FA9-B9BE-F205843CB4B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8" name="文本框 38">
                  <a:extLst>
                    <a:ext uri="{FF2B5EF4-FFF2-40B4-BE49-F238E27FC236}">
                      <a16:creationId xmlns:a16="http://schemas.microsoft.com/office/drawing/2014/main" id="{186DF2EF-C44E-49C2-90C8-CD9F94D4BA7F}"/>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4300</m:t>
                            </m:r>
                          </m:sub>
                        </m:sSub>
                      </m:oMath>
                    </m:oMathPara>
                  </a14:m>
                  <a:endParaRPr lang="zh-CN" altLang="en-US" dirty="0">
                    <a:solidFill>
                      <a:schemeClr val="tx1"/>
                    </a:solidFill>
                  </a:endParaRPr>
                </a:p>
              </p:txBody>
            </p:sp>
          </mc:Choice>
          <mc:Fallback xmlns="">
            <p:sp>
              <p:nvSpPr>
                <p:cNvPr id="408" name="文本框 38">
                  <a:extLst>
                    <a:ext uri="{FF2B5EF4-FFF2-40B4-BE49-F238E27FC236}">
                      <a16:creationId xmlns:a16="http://schemas.microsoft.com/office/drawing/2014/main" id="{186DF2EF-C44E-49C2-90C8-CD9F94D4BA7F}"/>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1"/>
                  <a:stretch>
                    <a:fillRect l="-7619" b="-25490"/>
                  </a:stretch>
                </a:blipFill>
                <a:ln>
                  <a:noFill/>
                </a:ln>
              </p:spPr>
              <p:txBody>
                <a:bodyPr/>
                <a:lstStyle/>
                <a:p>
                  <a:r>
                    <a:rPr lang="zh-CN" altLang="en-US">
                      <a:noFill/>
                    </a:rPr>
                    <a:t> </a:t>
                  </a:r>
                </a:p>
              </p:txBody>
            </p:sp>
          </mc:Fallback>
        </mc:AlternateContent>
        <p:cxnSp>
          <p:nvCxnSpPr>
            <p:cNvPr id="409" name="直接连接符 42">
              <a:extLst>
                <a:ext uri="{FF2B5EF4-FFF2-40B4-BE49-F238E27FC236}">
                  <a16:creationId xmlns:a16="http://schemas.microsoft.com/office/drawing/2014/main" id="{8381B90A-B407-4AF9-84FA-288BD009F879}"/>
                </a:ext>
              </a:extLst>
            </p:cNvPr>
            <p:cNvCxnSpPr>
              <a:cxnSpLocks/>
              <a:stCxn id="389" idx="6"/>
              <a:endCxn id="386" idx="2"/>
            </p:cNvCxnSpPr>
            <p:nvPr/>
          </p:nvCxnSpPr>
          <p:spPr>
            <a:xfrm>
              <a:off x="2234028" y="2978250"/>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接连接符 45">
              <a:extLst>
                <a:ext uri="{FF2B5EF4-FFF2-40B4-BE49-F238E27FC236}">
                  <a16:creationId xmlns:a16="http://schemas.microsoft.com/office/drawing/2014/main" id="{24DB37D3-C215-4EC8-A441-13DAC3AD25AF}"/>
                </a:ext>
              </a:extLst>
            </p:cNvPr>
            <p:cNvCxnSpPr>
              <a:cxnSpLocks/>
              <a:stCxn id="386" idx="6"/>
              <a:endCxn id="405" idx="1"/>
            </p:cNvCxnSpPr>
            <p:nvPr/>
          </p:nvCxnSpPr>
          <p:spPr>
            <a:xfrm flipV="1">
              <a:off x="3067465" y="3349248"/>
              <a:ext cx="1693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直接连接符 64">
              <a:extLst>
                <a:ext uri="{FF2B5EF4-FFF2-40B4-BE49-F238E27FC236}">
                  <a16:creationId xmlns:a16="http://schemas.microsoft.com/office/drawing/2014/main" id="{E356AA1C-3469-41A6-8F6A-230530FB36D7}"/>
                </a:ext>
              </a:extLst>
            </p:cNvPr>
            <p:cNvCxnSpPr>
              <a:cxnSpLocks/>
              <a:stCxn id="387" idx="6"/>
              <a:endCxn id="385" idx="2"/>
            </p:cNvCxnSpPr>
            <p:nvPr/>
          </p:nvCxnSpPr>
          <p:spPr>
            <a:xfrm flipV="1">
              <a:off x="1400591" y="3349249"/>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直接连接符 75">
              <a:extLst>
                <a:ext uri="{FF2B5EF4-FFF2-40B4-BE49-F238E27FC236}">
                  <a16:creationId xmlns:a16="http://schemas.microsoft.com/office/drawing/2014/main" id="{C9625187-4A10-4601-97FC-F9722A3AD785}"/>
                </a:ext>
              </a:extLst>
            </p:cNvPr>
            <p:cNvCxnSpPr>
              <a:cxnSpLocks/>
              <a:stCxn id="387" idx="6"/>
              <a:endCxn id="388" idx="2"/>
            </p:cNvCxnSpPr>
            <p:nvPr/>
          </p:nvCxnSpPr>
          <p:spPr>
            <a:xfrm>
              <a:off x="1400591" y="3720247"/>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直接连接符 76">
              <a:extLst>
                <a:ext uri="{FF2B5EF4-FFF2-40B4-BE49-F238E27FC236}">
                  <a16:creationId xmlns:a16="http://schemas.microsoft.com/office/drawing/2014/main" id="{910899C3-5085-4720-BA91-7C72C96A062C}"/>
                </a:ext>
              </a:extLst>
            </p:cNvPr>
            <p:cNvCxnSpPr>
              <a:cxnSpLocks/>
              <a:stCxn id="387" idx="6"/>
              <a:endCxn id="392" idx="2"/>
            </p:cNvCxnSpPr>
            <p:nvPr/>
          </p:nvCxnSpPr>
          <p:spPr>
            <a:xfrm>
              <a:off x="1400591" y="3720247"/>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直接连接符 77">
              <a:extLst>
                <a:ext uri="{FF2B5EF4-FFF2-40B4-BE49-F238E27FC236}">
                  <a16:creationId xmlns:a16="http://schemas.microsoft.com/office/drawing/2014/main" id="{D6897BF7-D9C0-4CBA-BC3D-B1093A4DF022}"/>
                </a:ext>
              </a:extLst>
            </p:cNvPr>
            <p:cNvCxnSpPr>
              <a:cxnSpLocks/>
              <a:stCxn id="387" idx="6"/>
              <a:endCxn id="395" idx="2"/>
            </p:cNvCxnSpPr>
            <p:nvPr/>
          </p:nvCxnSpPr>
          <p:spPr>
            <a:xfrm>
              <a:off x="1400591" y="3720248"/>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接连接符 78">
              <a:extLst>
                <a:ext uri="{FF2B5EF4-FFF2-40B4-BE49-F238E27FC236}">
                  <a16:creationId xmlns:a16="http://schemas.microsoft.com/office/drawing/2014/main" id="{7E0EAA14-32DF-437D-A1D4-04734EF7494A}"/>
                </a:ext>
              </a:extLst>
            </p:cNvPr>
            <p:cNvCxnSpPr>
              <a:cxnSpLocks/>
              <a:stCxn id="387" idx="6"/>
              <a:endCxn id="397" idx="2"/>
            </p:cNvCxnSpPr>
            <p:nvPr/>
          </p:nvCxnSpPr>
          <p:spPr>
            <a:xfrm>
              <a:off x="1400590" y="3720247"/>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79">
              <a:extLst>
                <a:ext uri="{FF2B5EF4-FFF2-40B4-BE49-F238E27FC236}">
                  <a16:creationId xmlns:a16="http://schemas.microsoft.com/office/drawing/2014/main" id="{42C928C3-099C-49AD-87D6-59B17112C6D7}"/>
                </a:ext>
              </a:extLst>
            </p:cNvPr>
            <p:cNvCxnSpPr>
              <a:cxnSpLocks/>
              <a:stCxn id="391" idx="6"/>
              <a:endCxn id="385" idx="2"/>
            </p:cNvCxnSpPr>
            <p:nvPr/>
          </p:nvCxnSpPr>
          <p:spPr>
            <a:xfrm flipV="1">
              <a:off x="1400591" y="3349249"/>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直接连接符 80">
              <a:extLst>
                <a:ext uri="{FF2B5EF4-FFF2-40B4-BE49-F238E27FC236}">
                  <a16:creationId xmlns:a16="http://schemas.microsoft.com/office/drawing/2014/main" id="{99D916A1-FFA7-42F0-8915-78DB78BC73FF}"/>
                </a:ext>
              </a:extLst>
            </p:cNvPr>
            <p:cNvCxnSpPr>
              <a:cxnSpLocks/>
              <a:stCxn id="391" idx="6"/>
              <a:endCxn id="388" idx="2"/>
            </p:cNvCxnSpPr>
            <p:nvPr/>
          </p:nvCxnSpPr>
          <p:spPr>
            <a:xfrm flipV="1">
              <a:off x="1400591" y="3720247"/>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93">
              <a:extLst>
                <a:ext uri="{FF2B5EF4-FFF2-40B4-BE49-F238E27FC236}">
                  <a16:creationId xmlns:a16="http://schemas.microsoft.com/office/drawing/2014/main" id="{9AE36674-7303-44A3-AE51-A10A8A9BB18B}"/>
                </a:ext>
              </a:extLst>
            </p:cNvPr>
            <p:cNvCxnSpPr>
              <a:cxnSpLocks/>
              <a:stCxn id="391" idx="6"/>
              <a:endCxn id="392" idx="2"/>
            </p:cNvCxnSpPr>
            <p:nvPr/>
          </p:nvCxnSpPr>
          <p:spPr>
            <a:xfrm>
              <a:off x="1400591" y="4091245"/>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直接连接符 94">
              <a:extLst>
                <a:ext uri="{FF2B5EF4-FFF2-40B4-BE49-F238E27FC236}">
                  <a16:creationId xmlns:a16="http://schemas.microsoft.com/office/drawing/2014/main" id="{CD8A74FC-E0E2-4B33-8C42-F14D79206963}"/>
                </a:ext>
              </a:extLst>
            </p:cNvPr>
            <p:cNvCxnSpPr>
              <a:cxnSpLocks/>
              <a:stCxn id="391" idx="6"/>
              <a:endCxn id="395" idx="2"/>
            </p:cNvCxnSpPr>
            <p:nvPr/>
          </p:nvCxnSpPr>
          <p:spPr>
            <a:xfrm>
              <a:off x="1400591" y="409124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接连接符 95">
              <a:extLst>
                <a:ext uri="{FF2B5EF4-FFF2-40B4-BE49-F238E27FC236}">
                  <a16:creationId xmlns:a16="http://schemas.microsoft.com/office/drawing/2014/main" id="{B012BE3F-881F-465B-93AF-21EC59090605}"/>
                </a:ext>
              </a:extLst>
            </p:cNvPr>
            <p:cNvCxnSpPr>
              <a:cxnSpLocks/>
              <a:stCxn id="391" idx="6"/>
              <a:endCxn id="397" idx="2"/>
            </p:cNvCxnSpPr>
            <p:nvPr/>
          </p:nvCxnSpPr>
          <p:spPr>
            <a:xfrm>
              <a:off x="1400590" y="409124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接连接符 96">
              <a:extLst>
                <a:ext uri="{FF2B5EF4-FFF2-40B4-BE49-F238E27FC236}">
                  <a16:creationId xmlns:a16="http://schemas.microsoft.com/office/drawing/2014/main" id="{4358A54B-62CD-49EF-A8E6-08754D81FF13}"/>
                </a:ext>
              </a:extLst>
            </p:cNvPr>
            <p:cNvCxnSpPr>
              <a:cxnSpLocks/>
              <a:stCxn id="394" idx="6"/>
              <a:endCxn id="385" idx="2"/>
            </p:cNvCxnSpPr>
            <p:nvPr/>
          </p:nvCxnSpPr>
          <p:spPr>
            <a:xfrm flipV="1">
              <a:off x="1400591" y="3349248"/>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97">
              <a:extLst>
                <a:ext uri="{FF2B5EF4-FFF2-40B4-BE49-F238E27FC236}">
                  <a16:creationId xmlns:a16="http://schemas.microsoft.com/office/drawing/2014/main" id="{9A9F00B3-53C8-4A6E-80D2-99D0A144D30B}"/>
                </a:ext>
              </a:extLst>
            </p:cNvPr>
            <p:cNvCxnSpPr>
              <a:cxnSpLocks/>
              <a:stCxn id="394" idx="6"/>
              <a:endCxn id="388" idx="2"/>
            </p:cNvCxnSpPr>
            <p:nvPr/>
          </p:nvCxnSpPr>
          <p:spPr>
            <a:xfrm flipV="1">
              <a:off x="1400591" y="3720248"/>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接连接符 108">
              <a:extLst>
                <a:ext uri="{FF2B5EF4-FFF2-40B4-BE49-F238E27FC236}">
                  <a16:creationId xmlns:a16="http://schemas.microsoft.com/office/drawing/2014/main" id="{D786F1EC-987A-4735-834B-C6622C811293}"/>
                </a:ext>
              </a:extLst>
            </p:cNvPr>
            <p:cNvCxnSpPr>
              <a:cxnSpLocks/>
              <a:stCxn id="394" idx="6"/>
              <a:endCxn id="392" idx="2"/>
            </p:cNvCxnSpPr>
            <p:nvPr/>
          </p:nvCxnSpPr>
          <p:spPr>
            <a:xfrm flipV="1">
              <a:off x="1400591" y="409124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直接连接符 109">
              <a:extLst>
                <a:ext uri="{FF2B5EF4-FFF2-40B4-BE49-F238E27FC236}">
                  <a16:creationId xmlns:a16="http://schemas.microsoft.com/office/drawing/2014/main" id="{203CEBA9-3725-45C9-BAF7-5ADD462198EB}"/>
                </a:ext>
              </a:extLst>
            </p:cNvPr>
            <p:cNvCxnSpPr>
              <a:cxnSpLocks/>
              <a:stCxn id="394" idx="6"/>
              <a:endCxn id="395" idx="2"/>
            </p:cNvCxnSpPr>
            <p:nvPr/>
          </p:nvCxnSpPr>
          <p:spPr>
            <a:xfrm>
              <a:off x="1400591" y="446224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接连接符 110">
              <a:extLst>
                <a:ext uri="{FF2B5EF4-FFF2-40B4-BE49-F238E27FC236}">
                  <a16:creationId xmlns:a16="http://schemas.microsoft.com/office/drawing/2014/main" id="{19527B2D-E0AE-4BA9-B4AE-43D3BD30AE3D}"/>
                </a:ext>
              </a:extLst>
            </p:cNvPr>
            <p:cNvCxnSpPr>
              <a:cxnSpLocks/>
              <a:stCxn id="394" idx="6"/>
              <a:endCxn id="397" idx="2"/>
            </p:cNvCxnSpPr>
            <p:nvPr/>
          </p:nvCxnSpPr>
          <p:spPr>
            <a:xfrm>
              <a:off x="1400590" y="446224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111">
              <a:extLst>
                <a:ext uri="{FF2B5EF4-FFF2-40B4-BE49-F238E27FC236}">
                  <a16:creationId xmlns:a16="http://schemas.microsoft.com/office/drawing/2014/main" id="{270B098A-E550-4E8A-99EB-00E09AF5E0F8}"/>
                </a:ext>
              </a:extLst>
            </p:cNvPr>
            <p:cNvCxnSpPr>
              <a:cxnSpLocks/>
              <a:stCxn id="389" idx="6"/>
              <a:endCxn id="390" idx="2"/>
            </p:cNvCxnSpPr>
            <p:nvPr/>
          </p:nvCxnSpPr>
          <p:spPr>
            <a:xfrm>
              <a:off x="2234028" y="2978249"/>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直接连接符 120">
              <a:extLst>
                <a:ext uri="{FF2B5EF4-FFF2-40B4-BE49-F238E27FC236}">
                  <a16:creationId xmlns:a16="http://schemas.microsoft.com/office/drawing/2014/main" id="{0224FCB8-397C-490C-B21A-613AAFA65A27}"/>
                </a:ext>
              </a:extLst>
            </p:cNvPr>
            <p:cNvCxnSpPr>
              <a:cxnSpLocks/>
              <a:stCxn id="389" idx="6"/>
              <a:endCxn id="393" idx="2"/>
            </p:cNvCxnSpPr>
            <p:nvPr/>
          </p:nvCxnSpPr>
          <p:spPr>
            <a:xfrm>
              <a:off x="2234028" y="2978249"/>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接连接符 121">
              <a:extLst>
                <a:ext uri="{FF2B5EF4-FFF2-40B4-BE49-F238E27FC236}">
                  <a16:creationId xmlns:a16="http://schemas.microsoft.com/office/drawing/2014/main" id="{AAA8EC11-6768-432D-8C3F-ECEBE72B0828}"/>
                </a:ext>
              </a:extLst>
            </p:cNvPr>
            <p:cNvCxnSpPr>
              <a:cxnSpLocks/>
              <a:stCxn id="389" idx="6"/>
              <a:endCxn id="396" idx="2"/>
            </p:cNvCxnSpPr>
            <p:nvPr/>
          </p:nvCxnSpPr>
          <p:spPr>
            <a:xfrm>
              <a:off x="2234028" y="2978250"/>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直接连接符 122">
              <a:extLst>
                <a:ext uri="{FF2B5EF4-FFF2-40B4-BE49-F238E27FC236}">
                  <a16:creationId xmlns:a16="http://schemas.microsoft.com/office/drawing/2014/main" id="{5660360C-4EAA-42BD-8E3D-6F691C0E2B37}"/>
                </a:ext>
              </a:extLst>
            </p:cNvPr>
            <p:cNvCxnSpPr>
              <a:cxnSpLocks/>
              <a:stCxn id="385" idx="6"/>
              <a:endCxn id="386" idx="2"/>
            </p:cNvCxnSpPr>
            <p:nvPr/>
          </p:nvCxnSpPr>
          <p:spPr>
            <a:xfrm>
              <a:off x="2234028" y="3349248"/>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直接连接符 123">
              <a:extLst>
                <a:ext uri="{FF2B5EF4-FFF2-40B4-BE49-F238E27FC236}">
                  <a16:creationId xmlns:a16="http://schemas.microsoft.com/office/drawing/2014/main" id="{11FA4D9A-B30E-475F-BFFD-7616024FCCA7}"/>
                </a:ext>
              </a:extLst>
            </p:cNvPr>
            <p:cNvCxnSpPr>
              <a:cxnSpLocks/>
              <a:stCxn id="388" idx="6"/>
              <a:endCxn id="390" idx="2"/>
            </p:cNvCxnSpPr>
            <p:nvPr/>
          </p:nvCxnSpPr>
          <p:spPr>
            <a:xfrm>
              <a:off x="2234028" y="3720247"/>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直接连接符 124">
              <a:extLst>
                <a:ext uri="{FF2B5EF4-FFF2-40B4-BE49-F238E27FC236}">
                  <a16:creationId xmlns:a16="http://schemas.microsoft.com/office/drawing/2014/main" id="{40FA6DF8-F509-4A2C-9281-8917EF58C7E0}"/>
                </a:ext>
              </a:extLst>
            </p:cNvPr>
            <p:cNvCxnSpPr>
              <a:cxnSpLocks/>
              <a:stCxn id="388" idx="6"/>
              <a:endCxn id="393" idx="2"/>
            </p:cNvCxnSpPr>
            <p:nvPr/>
          </p:nvCxnSpPr>
          <p:spPr>
            <a:xfrm>
              <a:off x="2234028" y="3720247"/>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直接连接符 131">
              <a:extLst>
                <a:ext uri="{FF2B5EF4-FFF2-40B4-BE49-F238E27FC236}">
                  <a16:creationId xmlns:a16="http://schemas.microsoft.com/office/drawing/2014/main" id="{D444673E-A1AB-478B-B07D-CB10B7855E61}"/>
                </a:ext>
              </a:extLst>
            </p:cNvPr>
            <p:cNvCxnSpPr>
              <a:cxnSpLocks/>
              <a:stCxn id="385" idx="6"/>
              <a:endCxn id="390" idx="2"/>
            </p:cNvCxnSpPr>
            <p:nvPr/>
          </p:nvCxnSpPr>
          <p:spPr>
            <a:xfrm>
              <a:off x="2234028" y="3349249"/>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接连接符 132">
              <a:extLst>
                <a:ext uri="{FF2B5EF4-FFF2-40B4-BE49-F238E27FC236}">
                  <a16:creationId xmlns:a16="http://schemas.microsoft.com/office/drawing/2014/main" id="{1C79B69E-1D1A-4D58-A366-BC8380BE6950}"/>
                </a:ext>
              </a:extLst>
            </p:cNvPr>
            <p:cNvCxnSpPr>
              <a:cxnSpLocks/>
              <a:stCxn id="385" idx="6"/>
              <a:endCxn id="393" idx="2"/>
            </p:cNvCxnSpPr>
            <p:nvPr/>
          </p:nvCxnSpPr>
          <p:spPr>
            <a:xfrm>
              <a:off x="2234028" y="334924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接连接符 133">
              <a:extLst>
                <a:ext uri="{FF2B5EF4-FFF2-40B4-BE49-F238E27FC236}">
                  <a16:creationId xmlns:a16="http://schemas.microsoft.com/office/drawing/2014/main" id="{AD1227D9-CCA5-4E1B-9945-1094E2DCED69}"/>
                </a:ext>
              </a:extLst>
            </p:cNvPr>
            <p:cNvCxnSpPr>
              <a:cxnSpLocks/>
              <a:stCxn id="385" idx="6"/>
              <a:endCxn id="396" idx="2"/>
            </p:cNvCxnSpPr>
            <p:nvPr/>
          </p:nvCxnSpPr>
          <p:spPr>
            <a:xfrm>
              <a:off x="2234028" y="334924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接连接符 134">
              <a:extLst>
                <a:ext uri="{FF2B5EF4-FFF2-40B4-BE49-F238E27FC236}">
                  <a16:creationId xmlns:a16="http://schemas.microsoft.com/office/drawing/2014/main" id="{CF371F06-C3E6-487A-B719-F923DF06ED01}"/>
                </a:ext>
              </a:extLst>
            </p:cNvPr>
            <p:cNvCxnSpPr>
              <a:cxnSpLocks/>
              <a:stCxn id="388" idx="6"/>
              <a:endCxn id="386" idx="2"/>
            </p:cNvCxnSpPr>
            <p:nvPr/>
          </p:nvCxnSpPr>
          <p:spPr>
            <a:xfrm flipV="1">
              <a:off x="2234028" y="3349249"/>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直接连接符 147">
              <a:extLst>
                <a:ext uri="{FF2B5EF4-FFF2-40B4-BE49-F238E27FC236}">
                  <a16:creationId xmlns:a16="http://schemas.microsoft.com/office/drawing/2014/main" id="{95F2A9D2-851D-4A57-B546-F35A434FDCE9}"/>
                </a:ext>
              </a:extLst>
            </p:cNvPr>
            <p:cNvCxnSpPr>
              <a:cxnSpLocks/>
              <a:stCxn id="392" idx="6"/>
              <a:endCxn id="386" idx="2"/>
            </p:cNvCxnSpPr>
            <p:nvPr/>
          </p:nvCxnSpPr>
          <p:spPr>
            <a:xfrm flipV="1">
              <a:off x="2234028" y="3349249"/>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直接连接符 148">
              <a:extLst>
                <a:ext uri="{FF2B5EF4-FFF2-40B4-BE49-F238E27FC236}">
                  <a16:creationId xmlns:a16="http://schemas.microsoft.com/office/drawing/2014/main" id="{EF785139-AA30-4550-B376-2A4774F64AE4}"/>
                </a:ext>
              </a:extLst>
            </p:cNvPr>
            <p:cNvCxnSpPr>
              <a:cxnSpLocks/>
              <a:stCxn id="392" idx="6"/>
              <a:endCxn id="390" idx="2"/>
            </p:cNvCxnSpPr>
            <p:nvPr/>
          </p:nvCxnSpPr>
          <p:spPr>
            <a:xfrm flipV="1">
              <a:off x="2234028" y="3720247"/>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直接连接符 149">
              <a:extLst>
                <a:ext uri="{FF2B5EF4-FFF2-40B4-BE49-F238E27FC236}">
                  <a16:creationId xmlns:a16="http://schemas.microsoft.com/office/drawing/2014/main" id="{AD56BBC2-D30F-4D88-B8F4-B2E5239D4375}"/>
                </a:ext>
              </a:extLst>
            </p:cNvPr>
            <p:cNvCxnSpPr>
              <a:cxnSpLocks/>
              <a:stCxn id="392" idx="6"/>
              <a:endCxn id="393" idx="2"/>
            </p:cNvCxnSpPr>
            <p:nvPr/>
          </p:nvCxnSpPr>
          <p:spPr>
            <a:xfrm>
              <a:off x="2234028" y="4091245"/>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直接连接符 150">
              <a:extLst>
                <a:ext uri="{FF2B5EF4-FFF2-40B4-BE49-F238E27FC236}">
                  <a16:creationId xmlns:a16="http://schemas.microsoft.com/office/drawing/2014/main" id="{7BCE957E-71E7-4461-8890-A0A1C395ADB2}"/>
                </a:ext>
              </a:extLst>
            </p:cNvPr>
            <p:cNvCxnSpPr>
              <a:cxnSpLocks/>
              <a:stCxn id="392" idx="6"/>
              <a:endCxn id="396" idx="2"/>
            </p:cNvCxnSpPr>
            <p:nvPr/>
          </p:nvCxnSpPr>
          <p:spPr>
            <a:xfrm>
              <a:off x="2234028" y="409124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直接连接符 159">
              <a:extLst>
                <a:ext uri="{FF2B5EF4-FFF2-40B4-BE49-F238E27FC236}">
                  <a16:creationId xmlns:a16="http://schemas.microsoft.com/office/drawing/2014/main" id="{7C139E05-0EEB-4FF0-A0F8-2AE17DD30B62}"/>
                </a:ext>
              </a:extLst>
            </p:cNvPr>
            <p:cNvCxnSpPr>
              <a:cxnSpLocks/>
              <a:stCxn id="396" idx="2"/>
              <a:endCxn id="388" idx="6"/>
            </p:cNvCxnSpPr>
            <p:nvPr/>
          </p:nvCxnSpPr>
          <p:spPr>
            <a:xfrm flipH="1" flipV="1">
              <a:off x="2234028" y="3720248"/>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162">
              <a:extLst>
                <a:ext uri="{FF2B5EF4-FFF2-40B4-BE49-F238E27FC236}">
                  <a16:creationId xmlns:a16="http://schemas.microsoft.com/office/drawing/2014/main" id="{E0AE9D1D-68E9-4F46-A55D-2CDB3072B7A7}"/>
                </a:ext>
              </a:extLst>
            </p:cNvPr>
            <p:cNvCxnSpPr>
              <a:cxnSpLocks/>
              <a:stCxn id="395" idx="6"/>
              <a:endCxn id="386" idx="2"/>
            </p:cNvCxnSpPr>
            <p:nvPr/>
          </p:nvCxnSpPr>
          <p:spPr>
            <a:xfrm flipV="1">
              <a:off x="2234028" y="3349248"/>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直接连接符 165">
              <a:extLst>
                <a:ext uri="{FF2B5EF4-FFF2-40B4-BE49-F238E27FC236}">
                  <a16:creationId xmlns:a16="http://schemas.microsoft.com/office/drawing/2014/main" id="{69A005A1-F94E-456B-B6C2-AFCE8EBD446C}"/>
                </a:ext>
              </a:extLst>
            </p:cNvPr>
            <p:cNvCxnSpPr>
              <a:cxnSpLocks/>
              <a:stCxn id="397" idx="6"/>
              <a:endCxn id="386" idx="2"/>
            </p:cNvCxnSpPr>
            <p:nvPr/>
          </p:nvCxnSpPr>
          <p:spPr>
            <a:xfrm flipV="1">
              <a:off x="2234028" y="3349249"/>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直接连接符 168">
              <a:extLst>
                <a:ext uri="{FF2B5EF4-FFF2-40B4-BE49-F238E27FC236}">
                  <a16:creationId xmlns:a16="http://schemas.microsoft.com/office/drawing/2014/main" id="{8462CC92-81F7-4538-A40E-EB36796BEAE8}"/>
                </a:ext>
              </a:extLst>
            </p:cNvPr>
            <p:cNvCxnSpPr>
              <a:cxnSpLocks/>
              <a:stCxn id="395" idx="6"/>
              <a:endCxn id="390" idx="2"/>
            </p:cNvCxnSpPr>
            <p:nvPr/>
          </p:nvCxnSpPr>
          <p:spPr>
            <a:xfrm flipV="1">
              <a:off x="2234028" y="3720248"/>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直接连接符 171">
              <a:extLst>
                <a:ext uri="{FF2B5EF4-FFF2-40B4-BE49-F238E27FC236}">
                  <a16:creationId xmlns:a16="http://schemas.microsoft.com/office/drawing/2014/main" id="{77952A35-9D14-45F9-985A-408156BAAC7E}"/>
                </a:ext>
              </a:extLst>
            </p:cNvPr>
            <p:cNvCxnSpPr>
              <a:cxnSpLocks/>
              <a:stCxn id="397" idx="6"/>
              <a:endCxn id="393" idx="2"/>
            </p:cNvCxnSpPr>
            <p:nvPr/>
          </p:nvCxnSpPr>
          <p:spPr>
            <a:xfrm flipV="1">
              <a:off x="2234028" y="409124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直接连接符 174">
              <a:extLst>
                <a:ext uri="{FF2B5EF4-FFF2-40B4-BE49-F238E27FC236}">
                  <a16:creationId xmlns:a16="http://schemas.microsoft.com/office/drawing/2014/main" id="{F66ABF4A-6576-465C-8255-4FAAE10C922A}"/>
                </a:ext>
              </a:extLst>
            </p:cNvPr>
            <p:cNvCxnSpPr>
              <a:cxnSpLocks/>
              <a:stCxn id="397" idx="6"/>
              <a:endCxn id="390" idx="2"/>
            </p:cNvCxnSpPr>
            <p:nvPr/>
          </p:nvCxnSpPr>
          <p:spPr>
            <a:xfrm flipV="1">
              <a:off x="2234028" y="3720247"/>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直接连接符 177">
              <a:extLst>
                <a:ext uri="{FF2B5EF4-FFF2-40B4-BE49-F238E27FC236}">
                  <a16:creationId xmlns:a16="http://schemas.microsoft.com/office/drawing/2014/main" id="{134E0D32-9FF4-4560-B945-01BBA9389639}"/>
                </a:ext>
              </a:extLst>
            </p:cNvPr>
            <p:cNvCxnSpPr>
              <a:cxnSpLocks/>
              <a:stCxn id="395" idx="6"/>
              <a:endCxn id="393" idx="2"/>
            </p:cNvCxnSpPr>
            <p:nvPr/>
          </p:nvCxnSpPr>
          <p:spPr>
            <a:xfrm flipV="1">
              <a:off x="2234028" y="409124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180">
              <a:extLst>
                <a:ext uri="{FF2B5EF4-FFF2-40B4-BE49-F238E27FC236}">
                  <a16:creationId xmlns:a16="http://schemas.microsoft.com/office/drawing/2014/main" id="{B03CDDBF-5BC1-4D61-977E-79121D642BC3}"/>
                </a:ext>
              </a:extLst>
            </p:cNvPr>
            <p:cNvCxnSpPr>
              <a:cxnSpLocks/>
              <a:stCxn id="395" idx="6"/>
              <a:endCxn id="396" idx="2"/>
            </p:cNvCxnSpPr>
            <p:nvPr/>
          </p:nvCxnSpPr>
          <p:spPr>
            <a:xfrm>
              <a:off x="2234028" y="446224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接连接符 183">
              <a:extLst>
                <a:ext uri="{FF2B5EF4-FFF2-40B4-BE49-F238E27FC236}">
                  <a16:creationId xmlns:a16="http://schemas.microsoft.com/office/drawing/2014/main" id="{923DB06F-DEC4-482F-800A-872C65E0CB94}"/>
                </a:ext>
              </a:extLst>
            </p:cNvPr>
            <p:cNvCxnSpPr>
              <a:cxnSpLocks/>
              <a:stCxn id="397" idx="6"/>
              <a:endCxn id="396" idx="2"/>
            </p:cNvCxnSpPr>
            <p:nvPr/>
          </p:nvCxnSpPr>
          <p:spPr>
            <a:xfrm flipV="1">
              <a:off x="2234028" y="446224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接连接符 186">
              <a:extLst>
                <a:ext uri="{FF2B5EF4-FFF2-40B4-BE49-F238E27FC236}">
                  <a16:creationId xmlns:a16="http://schemas.microsoft.com/office/drawing/2014/main" id="{4C1E331F-814A-44E2-9E6D-739667548A2F}"/>
                </a:ext>
              </a:extLst>
            </p:cNvPr>
            <p:cNvCxnSpPr>
              <a:cxnSpLocks/>
              <a:stCxn id="390" idx="6"/>
              <a:endCxn id="406" idx="1"/>
            </p:cNvCxnSpPr>
            <p:nvPr/>
          </p:nvCxnSpPr>
          <p:spPr>
            <a:xfrm flipV="1">
              <a:off x="3067466" y="3720247"/>
              <a:ext cx="1693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187">
              <a:extLst>
                <a:ext uri="{FF2B5EF4-FFF2-40B4-BE49-F238E27FC236}">
                  <a16:creationId xmlns:a16="http://schemas.microsoft.com/office/drawing/2014/main" id="{162F900F-6FEE-440C-AEE3-50291511F084}"/>
                </a:ext>
              </a:extLst>
            </p:cNvPr>
            <p:cNvCxnSpPr>
              <a:cxnSpLocks/>
              <a:stCxn id="393" idx="6"/>
              <a:endCxn id="407" idx="1"/>
            </p:cNvCxnSpPr>
            <p:nvPr/>
          </p:nvCxnSpPr>
          <p:spPr>
            <a:xfrm flipV="1">
              <a:off x="3067465" y="4091245"/>
              <a:ext cx="2826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直接连接符 188">
              <a:extLst>
                <a:ext uri="{FF2B5EF4-FFF2-40B4-BE49-F238E27FC236}">
                  <a16:creationId xmlns:a16="http://schemas.microsoft.com/office/drawing/2014/main" id="{F6292EA5-5939-434C-8578-685F1A597760}"/>
                </a:ext>
              </a:extLst>
            </p:cNvPr>
            <p:cNvCxnSpPr>
              <a:cxnSpLocks/>
              <a:stCxn id="396" idx="6"/>
              <a:endCxn id="408" idx="1"/>
            </p:cNvCxnSpPr>
            <p:nvPr/>
          </p:nvCxnSpPr>
          <p:spPr>
            <a:xfrm flipV="1">
              <a:off x="3067465" y="4462242"/>
              <a:ext cx="12133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5A50A9B1-DFE5-4BEC-AB0D-306AC6E57498}"/>
              </a:ext>
            </a:extLst>
          </p:cNvPr>
          <p:cNvGrpSpPr/>
          <p:nvPr/>
        </p:nvGrpSpPr>
        <p:grpSpPr>
          <a:xfrm>
            <a:off x="1127222" y="1998579"/>
            <a:ext cx="3023035" cy="1888531"/>
            <a:chOff x="3570202" y="1600818"/>
            <a:chExt cx="3502996" cy="2188369"/>
          </a:xfrm>
        </p:grpSpPr>
        <p:sp>
          <p:nvSpPr>
            <p:cNvPr id="306" name="椭圆 4">
              <a:extLst>
                <a:ext uri="{FF2B5EF4-FFF2-40B4-BE49-F238E27FC236}">
                  <a16:creationId xmlns:a16="http://schemas.microsoft.com/office/drawing/2014/main" id="{FFCDF17E-246E-4B8C-9094-60F73CB749EE}"/>
                </a:ext>
              </a:extLst>
            </p:cNvPr>
            <p:cNvSpPr/>
            <p:nvPr/>
          </p:nvSpPr>
          <p:spPr>
            <a:xfrm>
              <a:off x="4194161"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7" name="椭圆 5">
              <a:extLst>
                <a:ext uri="{FF2B5EF4-FFF2-40B4-BE49-F238E27FC236}">
                  <a16:creationId xmlns:a16="http://schemas.microsoft.com/office/drawing/2014/main" id="{5B1B49A5-F27A-4201-BDD4-7F83C55FED4A}"/>
                </a:ext>
              </a:extLst>
            </p:cNvPr>
            <p:cNvSpPr/>
            <p:nvPr/>
          </p:nvSpPr>
          <p:spPr>
            <a:xfrm>
              <a:off x="5027599"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8" name="椭圆 6">
              <a:extLst>
                <a:ext uri="{FF2B5EF4-FFF2-40B4-BE49-F238E27FC236}">
                  <a16:creationId xmlns:a16="http://schemas.microsoft.com/office/drawing/2014/main" id="{DBC2B004-ECAB-470E-A090-FA9D88543920}"/>
                </a:ext>
              </a:extLst>
            </p:cNvPr>
            <p:cNvSpPr/>
            <p:nvPr/>
          </p:nvSpPr>
          <p:spPr>
            <a:xfrm>
              <a:off x="5861036"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9" name="椭圆 7">
              <a:extLst>
                <a:ext uri="{FF2B5EF4-FFF2-40B4-BE49-F238E27FC236}">
                  <a16:creationId xmlns:a16="http://schemas.microsoft.com/office/drawing/2014/main" id="{0535DC24-F627-454E-ABB0-EA3E8A80BEEC}"/>
                </a:ext>
              </a:extLst>
            </p:cNvPr>
            <p:cNvSpPr/>
            <p:nvPr/>
          </p:nvSpPr>
          <p:spPr>
            <a:xfrm>
              <a:off x="4194161"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0" name="椭圆 8">
              <a:extLst>
                <a:ext uri="{FF2B5EF4-FFF2-40B4-BE49-F238E27FC236}">
                  <a16:creationId xmlns:a16="http://schemas.microsoft.com/office/drawing/2014/main" id="{5E4D29A7-CD61-46F4-81D1-2DFE5992C0D2}"/>
                </a:ext>
              </a:extLst>
            </p:cNvPr>
            <p:cNvSpPr/>
            <p:nvPr/>
          </p:nvSpPr>
          <p:spPr>
            <a:xfrm>
              <a:off x="5027599"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1" name="椭圆 9">
              <a:extLst>
                <a:ext uri="{FF2B5EF4-FFF2-40B4-BE49-F238E27FC236}">
                  <a16:creationId xmlns:a16="http://schemas.microsoft.com/office/drawing/2014/main" id="{7F442CF8-F03D-4DE7-AE41-4CF778E69D2A}"/>
                </a:ext>
              </a:extLst>
            </p:cNvPr>
            <p:cNvSpPr/>
            <p:nvPr/>
          </p:nvSpPr>
          <p:spPr>
            <a:xfrm>
              <a:off x="5027599" y="160081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2" name="椭圆 10">
              <a:extLst>
                <a:ext uri="{FF2B5EF4-FFF2-40B4-BE49-F238E27FC236}">
                  <a16:creationId xmlns:a16="http://schemas.microsoft.com/office/drawing/2014/main" id="{BAC5DC63-AF56-469C-B1B2-0887B55BF669}"/>
                </a:ext>
              </a:extLst>
            </p:cNvPr>
            <p:cNvSpPr/>
            <p:nvPr/>
          </p:nvSpPr>
          <p:spPr>
            <a:xfrm>
              <a:off x="5861036"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3" name="椭圆 11">
              <a:extLst>
                <a:ext uri="{FF2B5EF4-FFF2-40B4-BE49-F238E27FC236}">
                  <a16:creationId xmlns:a16="http://schemas.microsoft.com/office/drawing/2014/main" id="{C6217046-8A9B-426A-A776-05DA7DFA3A35}"/>
                </a:ext>
              </a:extLst>
            </p:cNvPr>
            <p:cNvSpPr/>
            <p:nvPr/>
          </p:nvSpPr>
          <p:spPr>
            <a:xfrm>
              <a:off x="4194161"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4" name="椭圆 12">
              <a:extLst>
                <a:ext uri="{FF2B5EF4-FFF2-40B4-BE49-F238E27FC236}">
                  <a16:creationId xmlns:a16="http://schemas.microsoft.com/office/drawing/2014/main" id="{9B258B07-5722-490A-8183-15A620E68435}"/>
                </a:ext>
              </a:extLst>
            </p:cNvPr>
            <p:cNvSpPr/>
            <p:nvPr/>
          </p:nvSpPr>
          <p:spPr>
            <a:xfrm>
              <a:off x="5027599"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5" name="椭圆 13">
              <a:extLst>
                <a:ext uri="{FF2B5EF4-FFF2-40B4-BE49-F238E27FC236}">
                  <a16:creationId xmlns:a16="http://schemas.microsoft.com/office/drawing/2014/main" id="{9690367E-0CDE-495B-8A3D-C9B093809B53}"/>
                </a:ext>
              </a:extLst>
            </p:cNvPr>
            <p:cNvSpPr/>
            <p:nvPr/>
          </p:nvSpPr>
          <p:spPr>
            <a:xfrm>
              <a:off x="5861036"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6" name="椭圆 14">
              <a:extLst>
                <a:ext uri="{FF2B5EF4-FFF2-40B4-BE49-F238E27FC236}">
                  <a16:creationId xmlns:a16="http://schemas.microsoft.com/office/drawing/2014/main" id="{B58BA72B-5A20-4526-A97D-3BDF10D7F7FB}"/>
                </a:ext>
              </a:extLst>
            </p:cNvPr>
            <p:cNvSpPr/>
            <p:nvPr/>
          </p:nvSpPr>
          <p:spPr>
            <a:xfrm>
              <a:off x="4194161"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7" name="椭圆 15">
              <a:extLst>
                <a:ext uri="{FF2B5EF4-FFF2-40B4-BE49-F238E27FC236}">
                  <a16:creationId xmlns:a16="http://schemas.microsoft.com/office/drawing/2014/main" id="{9D6C977B-5F2E-49E4-93D9-6946C5CFC926}"/>
                </a:ext>
              </a:extLst>
            </p:cNvPr>
            <p:cNvSpPr/>
            <p:nvPr/>
          </p:nvSpPr>
          <p:spPr>
            <a:xfrm>
              <a:off x="5027599"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8" name="椭圆 16">
              <a:extLst>
                <a:ext uri="{FF2B5EF4-FFF2-40B4-BE49-F238E27FC236}">
                  <a16:creationId xmlns:a16="http://schemas.microsoft.com/office/drawing/2014/main" id="{A1429F68-1564-4074-9BB4-7373BBE84321}"/>
                </a:ext>
              </a:extLst>
            </p:cNvPr>
            <p:cNvSpPr/>
            <p:nvPr/>
          </p:nvSpPr>
          <p:spPr>
            <a:xfrm>
              <a:off x="5861036"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9" name="椭圆 17">
              <a:extLst>
                <a:ext uri="{FF2B5EF4-FFF2-40B4-BE49-F238E27FC236}">
                  <a16:creationId xmlns:a16="http://schemas.microsoft.com/office/drawing/2014/main" id="{FC322FCC-A3D1-43AB-B7E3-CE331B19AAF1}"/>
                </a:ext>
              </a:extLst>
            </p:cNvPr>
            <p:cNvSpPr/>
            <p:nvPr/>
          </p:nvSpPr>
          <p:spPr>
            <a:xfrm>
              <a:off x="5027598" y="345581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320" name="文本框 18">
                  <a:extLst>
                    <a:ext uri="{FF2B5EF4-FFF2-40B4-BE49-F238E27FC236}">
                      <a16:creationId xmlns:a16="http://schemas.microsoft.com/office/drawing/2014/main" id="{C8FA7DFD-51EA-4D13-978F-1D4E14C4DF2C}"/>
                    </a:ext>
                  </a:extLst>
                </p:cNvPr>
                <p:cNvSpPr txBox="1"/>
                <p:nvPr/>
              </p:nvSpPr>
              <p:spPr>
                <a:xfrm>
                  <a:off x="3585968" y="1953837"/>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320" name="文本框 18">
                  <a:extLst>
                    <a:ext uri="{FF2B5EF4-FFF2-40B4-BE49-F238E27FC236}">
                      <a16:creationId xmlns:a16="http://schemas.microsoft.com/office/drawing/2014/main" id="{C8FA7DFD-51EA-4D13-978F-1D4E14C4DF2C}"/>
                    </a:ext>
                  </a:extLst>
                </p:cNvPr>
                <p:cNvSpPr txBox="1">
                  <a:spLocks noRot="1" noChangeAspect="1" noMove="1" noResize="1" noEditPoints="1" noAdjustHandles="1" noChangeArrowheads="1" noChangeShapeType="1" noTextEdit="1"/>
                </p:cNvSpPr>
                <p:nvPr/>
              </p:nvSpPr>
              <p:spPr>
                <a:xfrm>
                  <a:off x="3585968" y="1953837"/>
                  <a:ext cx="445635"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1" name="文本框 21">
                  <a:extLst>
                    <a:ext uri="{FF2B5EF4-FFF2-40B4-BE49-F238E27FC236}">
                      <a16:creationId xmlns:a16="http://schemas.microsoft.com/office/drawing/2014/main" id="{81C5A501-4A0E-4153-99D9-741042C2C052}"/>
                    </a:ext>
                  </a:extLst>
                </p:cNvPr>
                <p:cNvSpPr txBox="1"/>
                <p:nvPr/>
              </p:nvSpPr>
              <p:spPr>
                <a:xfrm>
                  <a:off x="3610749" y="2324836"/>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321" name="文本框 21">
                  <a:extLst>
                    <a:ext uri="{FF2B5EF4-FFF2-40B4-BE49-F238E27FC236}">
                      <a16:creationId xmlns:a16="http://schemas.microsoft.com/office/drawing/2014/main" id="{81C5A501-4A0E-4153-99D9-741042C2C052}"/>
                    </a:ext>
                  </a:extLst>
                </p:cNvPr>
                <p:cNvSpPr txBox="1">
                  <a:spLocks noRot="1" noChangeAspect="1" noMove="1" noResize="1" noEditPoints="1" noAdjustHandles="1" noChangeArrowheads="1" noChangeShapeType="1" noTextEdit="1"/>
                </p:cNvSpPr>
                <p:nvPr/>
              </p:nvSpPr>
              <p:spPr>
                <a:xfrm>
                  <a:off x="3610749" y="2324836"/>
                  <a:ext cx="396070" cy="369332"/>
                </a:xfrm>
                <a:prstGeom prst="rect">
                  <a:avLst/>
                </a:prstGeom>
                <a:blipFill>
                  <a:blip r:embed="rId13"/>
                  <a:stretch>
                    <a:fillRect l="-5357" b="-566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2" name="文本框 22">
                  <a:extLst>
                    <a:ext uri="{FF2B5EF4-FFF2-40B4-BE49-F238E27FC236}">
                      <a16:creationId xmlns:a16="http://schemas.microsoft.com/office/drawing/2014/main" id="{1F4AD569-B3F6-4C1D-B87B-EFCC947BA86C}"/>
                    </a:ext>
                  </a:extLst>
                </p:cNvPr>
                <p:cNvSpPr txBox="1"/>
                <p:nvPr/>
              </p:nvSpPr>
              <p:spPr>
                <a:xfrm>
                  <a:off x="3591417" y="2695834"/>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322" name="文本框 22">
                  <a:extLst>
                    <a:ext uri="{FF2B5EF4-FFF2-40B4-BE49-F238E27FC236}">
                      <a16:creationId xmlns:a16="http://schemas.microsoft.com/office/drawing/2014/main" id="{1F4AD569-B3F6-4C1D-B87B-EFCC947BA86C}"/>
                    </a:ext>
                  </a:extLst>
                </p:cNvPr>
                <p:cNvSpPr txBox="1">
                  <a:spLocks noRot="1" noChangeAspect="1" noMove="1" noResize="1" noEditPoints="1" noAdjustHandles="1" noChangeArrowheads="1" noChangeShapeType="1" noTextEdit="1"/>
                </p:cNvSpPr>
                <p:nvPr/>
              </p:nvSpPr>
              <p:spPr>
                <a:xfrm>
                  <a:off x="3591417" y="2695834"/>
                  <a:ext cx="434734" cy="369332"/>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3" name="文本框 23">
                  <a:extLst>
                    <a:ext uri="{FF2B5EF4-FFF2-40B4-BE49-F238E27FC236}">
                      <a16:creationId xmlns:a16="http://schemas.microsoft.com/office/drawing/2014/main" id="{A40D3C53-F185-4CB1-88C3-55AE93328FA3}"/>
                    </a:ext>
                  </a:extLst>
                </p:cNvPr>
                <p:cNvSpPr txBox="1"/>
                <p:nvPr/>
              </p:nvSpPr>
              <p:spPr>
                <a:xfrm>
                  <a:off x="3570995" y="3066832"/>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323" name="文本框 23">
                  <a:extLst>
                    <a:ext uri="{FF2B5EF4-FFF2-40B4-BE49-F238E27FC236}">
                      <a16:creationId xmlns:a16="http://schemas.microsoft.com/office/drawing/2014/main" id="{A40D3C53-F185-4CB1-88C3-55AE93328FA3}"/>
                    </a:ext>
                  </a:extLst>
                </p:cNvPr>
                <p:cNvSpPr txBox="1">
                  <a:spLocks noRot="1" noChangeAspect="1" noMove="1" noResize="1" noEditPoints="1" noAdjustHandles="1" noChangeArrowheads="1" noChangeShapeType="1" noTextEdit="1"/>
                </p:cNvSpPr>
                <p:nvPr/>
              </p:nvSpPr>
              <p:spPr>
                <a:xfrm>
                  <a:off x="3570995" y="3066832"/>
                  <a:ext cx="475578" cy="369332"/>
                </a:xfrm>
                <a:prstGeom prst="rect">
                  <a:avLst/>
                </a:prstGeom>
                <a:blipFill>
                  <a:blip r:embed="rId15"/>
                  <a:stretch>
                    <a:fillRect l="-4478" b="-5660"/>
                  </a:stretch>
                </a:blipFill>
                <a:ln>
                  <a:noFill/>
                </a:ln>
              </p:spPr>
              <p:txBody>
                <a:bodyPr/>
                <a:lstStyle/>
                <a:p>
                  <a:r>
                    <a:rPr lang="zh-CN" altLang="en-US">
                      <a:noFill/>
                    </a:rPr>
                    <a:t> </a:t>
                  </a:r>
                </a:p>
              </p:txBody>
            </p:sp>
          </mc:Fallback>
        </mc:AlternateContent>
        <p:cxnSp>
          <p:nvCxnSpPr>
            <p:cNvPr id="324" name="直接连接符 25">
              <a:extLst>
                <a:ext uri="{FF2B5EF4-FFF2-40B4-BE49-F238E27FC236}">
                  <a16:creationId xmlns:a16="http://schemas.microsoft.com/office/drawing/2014/main" id="{D955091F-D18B-45C2-B7EC-2C9401B28188}"/>
                </a:ext>
              </a:extLst>
            </p:cNvPr>
            <p:cNvCxnSpPr>
              <a:stCxn id="320" idx="3"/>
              <a:endCxn id="306" idx="2"/>
            </p:cNvCxnSpPr>
            <p:nvPr/>
          </p:nvCxnSpPr>
          <p:spPr>
            <a:xfrm>
              <a:off x="4031602" y="2138504"/>
              <a:ext cx="1625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26">
              <a:extLst>
                <a:ext uri="{FF2B5EF4-FFF2-40B4-BE49-F238E27FC236}">
                  <a16:creationId xmlns:a16="http://schemas.microsoft.com/office/drawing/2014/main" id="{314223D0-2228-4BFE-966A-2E8DFC12AB8A}"/>
                </a:ext>
              </a:extLst>
            </p:cNvPr>
            <p:cNvCxnSpPr>
              <a:cxnSpLocks/>
              <a:stCxn id="321" idx="3"/>
              <a:endCxn id="309" idx="2"/>
            </p:cNvCxnSpPr>
            <p:nvPr/>
          </p:nvCxnSpPr>
          <p:spPr>
            <a:xfrm>
              <a:off x="4006820" y="2509503"/>
              <a:ext cx="1873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29">
              <a:extLst>
                <a:ext uri="{FF2B5EF4-FFF2-40B4-BE49-F238E27FC236}">
                  <a16:creationId xmlns:a16="http://schemas.microsoft.com/office/drawing/2014/main" id="{B9B65582-7815-41F7-8EF7-85D07574BF20}"/>
                </a:ext>
              </a:extLst>
            </p:cNvPr>
            <p:cNvCxnSpPr>
              <a:cxnSpLocks/>
              <a:stCxn id="322" idx="3"/>
              <a:endCxn id="313" idx="2"/>
            </p:cNvCxnSpPr>
            <p:nvPr/>
          </p:nvCxnSpPr>
          <p:spPr>
            <a:xfrm>
              <a:off x="4026152" y="2880501"/>
              <a:ext cx="1680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
              <a:extLst>
                <a:ext uri="{FF2B5EF4-FFF2-40B4-BE49-F238E27FC236}">
                  <a16:creationId xmlns:a16="http://schemas.microsoft.com/office/drawing/2014/main" id="{04F99757-B0E9-4B8C-BBD8-E00E1CD8CC09}"/>
                </a:ext>
              </a:extLst>
            </p:cNvPr>
            <p:cNvCxnSpPr>
              <a:cxnSpLocks/>
              <a:stCxn id="323" idx="3"/>
              <a:endCxn id="316" idx="2"/>
            </p:cNvCxnSpPr>
            <p:nvPr/>
          </p:nvCxnSpPr>
          <p:spPr>
            <a:xfrm>
              <a:off x="4046574" y="3251498"/>
              <a:ext cx="147587"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8" name="文本框 35">
                  <a:extLst>
                    <a:ext uri="{FF2B5EF4-FFF2-40B4-BE49-F238E27FC236}">
                      <a16:creationId xmlns:a16="http://schemas.microsoft.com/office/drawing/2014/main" id="{BFAD9B26-5EE6-42CB-B0FB-2732C1B89839}"/>
                    </a:ext>
                  </a:extLst>
                </p:cNvPr>
                <p:cNvSpPr txBox="1"/>
                <p:nvPr/>
              </p:nvSpPr>
              <p:spPr>
                <a:xfrm>
                  <a:off x="6363773" y="1953837"/>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328" name="文本框 35">
                  <a:extLst>
                    <a:ext uri="{FF2B5EF4-FFF2-40B4-BE49-F238E27FC236}">
                      <a16:creationId xmlns:a16="http://schemas.microsoft.com/office/drawing/2014/main" id="{BFAD9B26-5EE6-42CB-B0FB-2732C1B89839}"/>
                    </a:ext>
                  </a:extLst>
                </p:cNvPr>
                <p:cNvSpPr txBox="1">
                  <a:spLocks noRot="1" noChangeAspect="1" noMove="1" noResize="1" noEditPoints="1" noAdjustHandles="1" noChangeArrowheads="1" noChangeShapeType="1" noTextEdit="1"/>
                </p:cNvSpPr>
                <p:nvPr/>
              </p:nvSpPr>
              <p:spPr>
                <a:xfrm>
                  <a:off x="6363773" y="1953837"/>
                  <a:ext cx="661399" cy="369332"/>
                </a:xfrm>
                <a:prstGeom prst="rect">
                  <a:avLst/>
                </a:prstGeom>
                <a:blipFill>
                  <a:blip r:embed="rId16"/>
                  <a:stretch>
                    <a:fillRect l="-6383" b="-2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9" name="文本框 36">
                  <a:extLst>
                    <a:ext uri="{FF2B5EF4-FFF2-40B4-BE49-F238E27FC236}">
                      <a16:creationId xmlns:a16="http://schemas.microsoft.com/office/drawing/2014/main" id="{381A52A9-F97A-4A9C-9B8B-708A8B6E76A2}"/>
                    </a:ext>
                  </a:extLst>
                </p:cNvPr>
                <p:cNvSpPr txBox="1"/>
                <p:nvPr/>
              </p:nvSpPr>
              <p:spPr>
                <a:xfrm>
                  <a:off x="6363772" y="2324836"/>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329" name="文本框 36">
                  <a:extLst>
                    <a:ext uri="{FF2B5EF4-FFF2-40B4-BE49-F238E27FC236}">
                      <a16:creationId xmlns:a16="http://schemas.microsoft.com/office/drawing/2014/main" id="{381A52A9-F97A-4A9C-9B8B-708A8B6E76A2}"/>
                    </a:ext>
                  </a:extLst>
                </p:cNvPr>
                <p:cNvSpPr txBox="1">
                  <a:spLocks noRot="1" noChangeAspect="1" noMove="1" noResize="1" noEditPoints="1" noAdjustHandles="1" noChangeArrowheads="1" noChangeShapeType="1" noTextEdit="1"/>
                </p:cNvSpPr>
                <p:nvPr/>
              </p:nvSpPr>
              <p:spPr>
                <a:xfrm>
                  <a:off x="6363772" y="2324836"/>
                  <a:ext cx="661399" cy="369332"/>
                </a:xfrm>
                <a:prstGeom prst="rect">
                  <a:avLst/>
                </a:prstGeom>
                <a:blipFill>
                  <a:blip r:embed="rId17"/>
                  <a:stretch>
                    <a:fillRect l="-6383" b="-226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0" name="文本框 37">
                  <a:extLst>
                    <a:ext uri="{FF2B5EF4-FFF2-40B4-BE49-F238E27FC236}">
                      <a16:creationId xmlns:a16="http://schemas.microsoft.com/office/drawing/2014/main" id="{3752EAB1-09E6-47A8-9289-8D7991C32EBA}"/>
                    </a:ext>
                  </a:extLst>
                </p:cNvPr>
                <p:cNvSpPr txBox="1"/>
                <p:nvPr/>
              </p:nvSpPr>
              <p:spPr>
                <a:xfrm>
                  <a:off x="6477104" y="2695834"/>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330" name="文本框 37">
                  <a:extLst>
                    <a:ext uri="{FF2B5EF4-FFF2-40B4-BE49-F238E27FC236}">
                      <a16:creationId xmlns:a16="http://schemas.microsoft.com/office/drawing/2014/main" id="{3752EAB1-09E6-47A8-9289-8D7991C32EBA}"/>
                    </a:ext>
                  </a:extLst>
                </p:cNvPr>
                <p:cNvSpPr txBox="1">
                  <a:spLocks noRot="1" noChangeAspect="1" noMove="1" noResize="1" noEditPoints="1" noAdjustHandles="1" noChangeArrowheads="1" noChangeShapeType="1" noTextEdit="1"/>
                </p:cNvSpPr>
                <p:nvPr/>
              </p:nvSpPr>
              <p:spPr>
                <a:xfrm>
                  <a:off x="6477104" y="2695834"/>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1" name="文本框 38">
                  <a:extLst>
                    <a:ext uri="{FF2B5EF4-FFF2-40B4-BE49-F238E27FC236}">
                      <a16:creationId xmlns:a16="http://schemas.microsoft.com/office/drawing/2014/main" id="{4A2F0952-732D-47C5-822B-F43D32E30032}"/>
                    </a:ext>
                  </a:extLst>
                </p:cNvPr>
                <p:cNvSpPr txBox="1"/>
                <p:nvPr/>
              </p:nvSpPr>
              <p:spPr>
                <a:xfrm>
                  <a:off x="6315747" y="3066832"/>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331" name="文本框 38">
                  <a:extLst>
                    <a:ext uri="{FF2B5EF4-FFF2-40B4-BE49-F238E27FC236}">
                      <a16:creationId xmlns:a16="http://schemas.microsoft.com/office/drawing/2014/main" id="{4A2F0952-732D-47C5-822B-F43D32E30032}"/>
                    </a:ext>
                  </a:extLst>
                </p:cNvPr>
                <p:cNvSpPr txBox="1">
                  <a:spLocks noRot="1" noChangeAspect="1" noMove="1" noResize="1" noEditPoints="1" noAdjustHandles="1" noChangeArrowheads="1" noChangeShapeType="1" noTextEdit="1"/>
                </p:cNvSpPr>
                <p:nvPr/>
              </p:nvSpPr>
              <p:spPr>
                <a:xfrm>
                  <a:off x="6315747" y="3066832"/>
                  <a:ext cx="757451" cy="369332"/>
                </a:xfrm>
                <a:prstGeom prst="rect">
                  <a:avLst/>
                </a:prstGeom>
                <a:blipFill>
                  <a:blip r:embed="rId19"/>
                  <a:stretch>
                    <a:fillRect l="-6542" b="-22642"/>
                  </a:stretch>
                </a:blipFill>
                <a:ln>
                  <a:noFill/>
                </a:ln>
              </p:spPr>
              <p:txBody>
                <a:bodyPr/>
                <a:lstStyle/>
                <a:p>
                  <a:r>
                    <a:rPr lang="zh-CN" altLang="en-US">
                      <a:noFill/>
                    </a:rPr>
                    <a:t> </a:t>
                  </a:r>
                </a:p>
              </p:txBody>
            </p:sp>
          </mc:Fallback>
        </mc:AlternateContent>
        <p:cxnSp>
          <p:nvCxnSpPr>
            <p:cNvPr id="332" name="直接连接符 39">
              <a:extLst>
                <a:ext uri="{FF2B5EF4-FFF2-40B4-BE49-F238E27FC236}">
                  <a16:creationId xmlns:a16="http://schemas.microsoft.com/office/drawing/2014/main" id="{85BC13DF-651E-486D-888C-1E85E3AD6785}"/>
                </a:ext>
              </a:extLst>
            </p:cNvPr>
            <p:cNvCxnSpPr>
              <a:cxnSpLocks/>
              <a:stCxn id="306" idx="6"/>
              <a:endCxn id="311" idx="2"/>
            </p:cNvCxnSpPr>
            <p:nvPr/>
          </p:nvCxnSpPr>
          <p:spPr>
            <a:xfrm flipV="1">
              <a:off x="4527536" y="176750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42">
              <a:extLst>
                <a:ext uri="{FF2B5EF4-FFF2-40B4-BE49-F238E27FC236}">
                  <a16:creationId xmlns:a16="http://schemas.microsoft.com/office/drawing/2014/main" id="{19F5C06C-277F-4472-8BB3-FA0DC85E62E7}"/>
                </a:ext>
              </a:extLst>
            </p:cNvPr>
            <p:cNvCxnSpPr>
              <a:cxnSpLocks/>
              <a:stCxn id="311" idx="6"/>
              <a:endCxn id="308" idx="2"/>
            </p:cNvCxnSpPr>
            <p:nvPr/>
          </p:nvCxnSpPr>
          <p:spPr>
            <a:xfrm>
              <a:off x="5360973" y="176750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45">
              <a:extLst>
                <a:ext uri="{FF2B5EF4-FFF2-40B4-BE49-F238E27FC236}">
                  <a16:creationId xmlns:a16="http://schemas.microsoft.com/office/drawing/2014/main" id="{2AD77383-D6BB-4195-A5A0-36F5F84BE3AF}"/>
                </a:ext>
              </a:extLst>
            </p:cNvPr>
            <p:cNvCxnSpPr>
              <a:cxnSpLocks/>
              <a:stCxn id="308" idx="6"/>
              <a:endCxn id="328" idx="1"/>
            </p:cNvCxnSpPr>
            <p:nvPr/>
          </p:nvCxnSpPr>
          <p:spPr>
            <a:xfrm flipV="1">
              <a:off x="6194410" y="2138504"/>
              <a:ext cx="1693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48">
              <a:extLst>
                <a:ext uri="{FF2B5EF4-FFF2-40B4-BE49-F238E27FC236}">
                  <a16:creationId xmlns:a16="http://schemas.microsoft.com/office/drawing/2014/main" id="{4EA3A797-6E90-46ED-9346-C3EEBF162220}"/>
                </a:ext>
              </a:extLst>
            </p:cNvPr>
            <p:cNvCxnSpPr>
              <a:cxnSpLocks/>
              <a:stCxn id="306" idx="6"/>
              <a:endCxn id="317" idx="2"/>
            </p:cNvCxnSpPr>
            <p:nvPr/>
          </p:nvCxnSpPr>
          <p:spPr>
            <a:xfrm>
              <a:off x="4527536"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49">
              <a:extLst>
                <a:ext uri="{FF2B5EF4-FFF2-40B4-BE49-F238E27FC236}">
                  <a16:creationId xmlns:a16="http://schemas.microsoft.com/office/drawing/2014/main" id="{18361DD9-D356-4E55-93BF-B452ED7BEBB1}"/>
                </a:ext>
              </a:extLst>
            </p:cNvPr>
            <p:cNvCxnSpPr>
              <a:cxnSpLocks/>
              <a:stCxn id="306" idx="6"/>
              <a:endCxn id="314" idx="2"/>
            </p:cNvCxnSpPr>
            <p:nvPr/>
          </p:nvCxnSpPr>
          <p:spPr>
            <a:xfrm>
              <a:off x="4527536"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50">
              <a:extLst>
                <a:ext uri="{FF2B5EF4-FFF2-40B4-BE49-F238E27FC236}">
                  <a16:creationId xmlns:a16="http://schemas.microsoft.com/office/drawing/2014/main" id="{05782099-F98F-47BE-A563-D29710F2BAA7}"/>
                </a:ext>
              </a:extLst>
            </p:cNvPr>
            <p:cNvCxnSpPr>
              <a:cxnSpLocks/>
              <a:stCxn id="306" idx="6"/>
              <a:endCxn id="310" idx="2"/>
            </p:cNvCxnSpPr>
            <p:nvPr/>
          </p:nvCxnSpPr>
          <p:spPr>
            <a:xfrm>
              <a:off x="4527536"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51">
              <a:extLst>
                <a:ext uri="{FF2B5EF4-FFF2-40B4-BE49-F238E27FC236}">
                  <a16:creationId xmlns:a16="http://schemas.microsoft.com/office/drawing/2014/main" id="{8CD237E2-B543-4866-95BC-BB737ADC4785}"/>
                </a:ext>
              </a:extLst>
            </p:cNvPr>
            <p:cNvCxnSpPr>
              <a:cxnSpLocks/>
              <a:stCxn id="306" idx="6"/>
              <a:endCxn id="307" idx="2"/>
            </p:cNvCxnSpPr>
            <p:nvPr/>
          </p:nvCxnSpPr>
          <p:spPr>
            <a:xfrm>
              <a:off x="4527536" y="213850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60">
              <a:extLst>
                <a:ext uri="{FF2B5EF4-FFF2-40B4-BE49-F238E27FC236}">
                  <a16:creationId xmlns:a16="http://schemas.microsoft.com/office/drawing/2014/main" id="{A1DB02DC-C5AE-4649-A1F9-095639E4A76A}"/>
                </a:ext>
              </a:extLst>
            </p:cNvPr>
            <p:cNvCxnSpPr>
              <a:cxnSpLocks/>
              <a:stCxn id="306" idx="6"/>
              <a:endCxn id="319" idx="2"/>
            </p:cNvCxnSpPr>
            <p:nvPr/>
          </p:nvCxnSpPr>
          <p:spPr>
            <a:xfrm>
              <a:off x="4527535" y="2138505"/>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61">
              <a:extLst>
                <a:ext uri="{FF2B5EF4-FFF2-40B4-BE49-F238E27FC236}">
                  <a16:creationId xmlns:a16="http://schemas.microsoft.com/office/drawing/2014/main" id="{4CF68985-D53F-4118-9011-13532E71D691}"/>
                </a:ext>
              </a:extLst>
            </p:cNvPr>
            <p:cNvCxnSpPr>
              <a:cxnSpLocks/>
              <a:stCxn id="309" idx="6"/>
              <a:endCxn id="311" idx="2"/>
            </p:cNvCxnSpPr>
            <p:nvPr/>
          </p:nvCxnSpPr>
          <p:spPr>
            <a:xfrm flipV="1">
              <a:off x="4527536" y="176750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62">
              <a:extLst>
                <a:ext uri="{FF2B5EF4-FFF2-40B4-BE49-F238E27FC236}">
                  <a16:creationId xmlns:a16="http://schemas.microsoft.com/office/drawing/2014/main" id="{725529F2-9AF7-4784-A173-53EC138438B9}"/>
                </a:ext>
              </a:extLst>
            </p:cNvPr>
            <p:cNvCxnSpPr>
              <a:cxnSpLocks/>
              <a:stCxn id="313" idx="6"/>
              <a:endCxn id="311" idx="2"/>
            </p:cNvCxnSpPr>
            <p:nvPr/>
          </p:nvCxnSpPr>
          <p:spPr>
            <a:xfrm flipV="1">
              <a:off x="4527536" y="1767505"/>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63">
              <a:extLst>
                <a:ext uri="{FF2B5EF4-FFF2-40B4-BE49-F238E27FC236}">
                  <a16:creationId xmlns:a16="http://schemas.microsoft.com/office/drawing/2014/main" id="{07351D60-1B44-400B-A24B-5D5941ACD696}"/>
                </a:ext>
              </a:extLst>
            </p:cNvPr>
            <p:cNvCxnSpPr>
              <a:cxnSpLocks/>
              <a:stCxn id="316" idx="6"/>
              <a:endCxn id="311" idx="2"/>
            </p:cNvCxnSpPr>
            <p:nvPr/>
          </p:nvCxnSpPr>
          <p:spPr>
            <a:xfrm flipV="1">
              <a:off x="4527536" y="1767506"/>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64">
              <a:extLst>
                <a:ext uri="{FF2B5EF4-FFF2-40B4-BE49-F238E27FC236}">
                  <a16:creationId xmlns:a16="http://schemas.microsoft.com/office/drawing/2014/main" id="{C6D43BC6-35B1-499E-8563-CC4B696E9C6F}"/>
                </a:ext>
              </a:extLst>
            </p:cNvPr>
            <p:cNvCxnSpPr>
              <a:cxnSpLocks/>
              <a:stCxn id="309" idx="6"/>
              <a:endCxn id="307" idx="2"/>
            </p:cNvCxnSpPr>
            <p:nvPr/>
          </p:nvCxnSpPr>
          <p:spPr>
            <a:xfrm flipV="1">
              <a:off x="4527536"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75">
              <a:extLst>
                <a:ext uri="{FF2B5EF4-FFF2-40B4-BE49-F238E27FC236}">
                  <a16:creationId xmlns:a16="http://schemas.microsoft.com/office/drawing/2014/main" id="{AA2EB955-C085-4896-AC21-51636896D978}"/>
                </a:ext>
              </a:extLst>
            </p:cNvPr>
            <p:cNvCxnSpPr>
              <a:cxnSpLocks/>
              <a:stCxn id="309" idx="6"/>
              <a:endCxn id="310" idx="2"/>
            </p:cNvCxnSpPr>
            <p:nvPr/>
          </p:nvCxnSpPr>
          <p:spPr>
            <a:xfrm>
              <a:off x="4527536" y="2509503"/>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76">
              <a:extLst>
                <a:ext uri="{FF2B5EF4-FFF2-40B4-BE49-F238E27FC236}">
                  <a16:creationId xmlns:a16="http://schemas.microsoft.com/office/drawing/2014/main" id="{E37F0E69-EE82-4D86-B7D9-ADCD819630C0}"/>
                </a:ext>
              </a:extLst>
            </p:cNvPr>
            <p:cNvCxnSpPr>
              <a:cxnSpLocks/>
              <a:stCxn id="309" idx="6"/>
              <a:endCxn id="314" idx="2"/>
            </p:cNvCxnSpPr>
            <p:nvPr/>
          </p:nvCxnSpPr>
          <p:spPr>
            <a:xfrm>
              <a:off x="4527536"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77">
              <a:extLst>
                <a:ext uri="{FF2B5EF4-FFF2-40B4-BE49-F238E27FC236}">
                  <a16:creationId xmlns:a16="http://schemas.microsoft.com/office/drawing/2014/main" id="{010859AB-446F-4EE7-A820-AF11C4C67739}"/>
                </a:ext>
              </a:extLst>
            </p:cNvPr>
            <p:cNvCxnSpPr>
              <a:cxnSpLocks/>
              <a:stCxn id="309" idx="6"/>
              <a:endCxn id="317" idx="2"/>
            </p:cNvCxnSpPr>
            <p:nvPr/>
          </p:nvCxnSpPr>
          <p:spPr>
            <a:xfrm>
              <a:off x="4527536"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78">
              <a:extLst>
                <a:ext uri="{FF2B5EF4-FFF2-40B4-BE49-F238E27FC236}">
                  <a16:creationId xmlns:a16="http://schemas.microsoft.com/office/drawing/2014/main" id="{A55E52B9-7371-4F40-BDE8-66900DC4B007}"/>
                </a:ext>
              </a:extLst>
            </p:cNvPr>
            <p:cNvCxnSpPr>
              <a:cxnSpLocks/>
              <a:stCxn id="309" idx="6"/>
              <a:endCxn id="319" idx="2"/>
            </p:cNvCxnSpPr>
            <p:nvPr/>
          </p:nvCxnSpPr>
          <p:spPr>
            <a:xfrm>
              <a:off x="4527535" y="2509503"/>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79">
              <a:extLst>
                <a:ext uri="{FF2B5EF4-FFF2-40B4-BE49-F238E27FC236}">
                  <a16:creationId xmlns:a16="http://schemas.microsoft.com/office/drawing/2014/main" id="{C8DB8469-0BD3-4E78-AD1C-A6E72DFEBC1D}"/>
                </a:ext>
              </a:extLst>
            </p:cNvPr>
            <p:cNvCxnSpPr>
              <a:cxnSpLocks/>
              <a:stCxn id="313" idx="6"/>
              <a:endCxn id="307" idx="2"/>
            </p:cNvCxnSpPr>
            <p:nvPr/>
          </p:nvCxnSpPr>
          <p:spPr>
            <a:xfrm flipV="1">
              <a:off x="4527536"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80">
              <a:extLst>
                <a:ext uri="{FF2B5EF4-FFF2-40B4-BE49-F238E27FC236}">
                  <a16:creationId xmlns:a16="http://schemas.microsoft.com/office/drawing/2014/main" id="{7521B591-F06E-40B6-8C63-1C7ECF99C7EB}"/>
                </a:ext>
              </a:extLst>
            </p:cNvPr>
            <p:cNvCxnSpPr>
              <a:cxnSpLocks/>
              <a:stCxn id="313" idx="6"/>
              <a:endCxn id="310" idx="2"/>
            </p:cNvCxnSpPr>
            <p:nvPr/>
          </p:nvCxnSpPr>
          <p:spPr>
            <a:xfrm flipV="1">
              <a:off x="4527536"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93">
              <a:extLst>
                <a:ext uri="{FF2B5EF4-FFF2-40B4-BE49-F238E27FC236}">
                  <a16:creationId xmlns:a16="http://schemas.microsoft.com/office/drawing/2014/main" id="{AE4ED790-C62F-41CD-A1B0-2BB0E9A9C5FC}"/>
                </a:ext>
              </a:extLst>
            </p:cNvPr>
            <p:cNvCxnSpPr>
              <a:cxnSpLocks/>
              <a:stCxn id="313" idx="6"/>
              <a:endCxn id="314" idx="2"/>
            </p:cNvCxnSpPr>
            <p:nvPr/>
          </p:nvCxnSpPr>
          <p:spPr>
            <a:xfrm>
              <a:off x="4527536" y="2880501"/>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94">
              <a:extLst>
                <a:ext uri="{FF2B5EF4-FFF2-40B4-BE49-F238E27FC236}">
                  <a16:creationId xmlns:a16="http://schemas.microsoft.com/office/drawing/2014/main" id="{50506450-9113-419B-B714-3268D0364FE5}"/>
                </a:ext>
              </a:extLst>
            </p:cNvPr>
            <p:cNvCxnSpPr>
              <a:cxnSpLocks/>
              <a:stCxn id="313" idx="6"/>
              <a:endCxn id="317" idx="2"/>
            </p:cNvCxnSpPr>
            <p:nvPr/>
          </p:nvCxnSpPr>
          <p:spPr>
            <a:xfrm>
              <a:off x="4527536"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95">
              <a:extLst>
                <a:ext uri="{FF2B5EF4-FFF2-40B4-BE49-F238E27FC236}">
                  <a16:creationId xmlns:a16="http://schemas.microsoft.com/office/drawing/2014/main" id="{1E832160-640F-47F1-8C25-07D29CEC13ED}"/>
                </a:ext>
              </a:extLst>
            </p:cNvPr>
            <p:cNvCxnSpPr>
              <a:cxnSpLocks/>
              <a:stCxn id="313" idx="6"/>
              <a:endCxn id="319" idx="2"/>
            </p:cNvCxnSpPr>
            <p:nvPr/>
          </p:nvCxnSpPr>
          <p:spPr>
            <a:xfrm>
              <a:off x="4527535" y="2880501"/>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96">
              <a:extLst>
                <a:ext uri="{FF2B5EF4-FFF2-40B4-BE49-F238E27FC236}">
                  <a16:creationId xmlns:a16="http://schemas.microsoft.com/office/drawing/2014/main" id="{F4C4C978-EAF8-4656-8D55-CFD279EA56A1}"/>
                </a:ext>
              </a:extLst>
            </p:cNvPr>
            <p:cNvCxnSpPr>
              <a:cxnSpLocks/>
              <a:stCxn id="316" idx="6"/>
              <a:endCxn id="307" idx="2"/>
            </p:cNvCxnSpPr>
            <p:nvPr/>
          </p:nvCxnSpPr>
          <p:spPr>
            <a:xfrm flipV="1">
              <a:off x="4527536"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97">
              <a:extLst>
                <a:ext uri="{FF2B5EF4-FFF2-40B4-BE49-F238E27FC236}">
                  <a16:creationId xmlns:a16="http://schemas.microsoft.com/office/drawing/2014/main" id="{2240034E-0074-403C-8C5C-18EC04569EC6}"/>
                </a:ext>
              </a:extLst>
            </p:cNvPr>
            <p:cNvCxnSpPr>
              <a:cxnSpLocks/>
              <a:stCxn id="316" idx="6"/>
              <a:endCxn id="310" idx="2"/>
            </p:cNvCxnSpPr>
            <p:nvPr/>
          </p:nvCxnSpPr>
          <p:spPr>
            <a:xfrm flipV="1">
              <a:off x="4527536"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接连接符 108">
              <a:extLst>
                <a:ext uri="{FF2B5EF4-FFF2-40B4-BE49-F238E27FC236}">
                  <a16:creationId xmlns:a16="http://schemas.microsoft.com/office/drawing/2014/main" id="{0E0E2C84-4692-46AD-AD1B-82B13B9660B1}"/>
                </a:ext>
              </a:extLst>
            </p:cNvPr>
            <p:cNvCxnSpPr>
              <a:cxnSpLocks/>
              <a:stCxn id="316" idx="6"/>
              <a:endCxn id="314" idx="2"/>
            </p:cNvCxnSpPr>
            <p:nvPr/>
          </p:nvCxnSpPr>
          <p:spPr>
            <a:xfrm flipV="1">
              <a:off x="4527536"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直接连接符 109">
              <a:extLst>
                <a:ext uri="{FF2B5EF4-FFF2-40B4-BE49-F238E27FC236}">
                  <a16:creationId xmlns:a16="http://schemas.microsoft.com/office/drawing/2014/main" id="{91DAC83D-06F0-48C4-9C2D-6F46B48A66AA}"/>
                </a:ext>
              </a:extLst>
            </p:cNvPr>
            <p:cNvCxnSpPr>
              <a:cxnSpLocks/>
              <a:stCxn id="316" idx="6"/>
              <a:endCxn id="317" idx="2"/>
            </p:cNvCxnSpPr>
            <p:nvPr/>
          </p:nvCxnSpPr>
          <p:spPr>
            <a:xfrm>
              <a:off x="4527536" y="3251500"/>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接连接符 110">
              <a:extLst>
                <a:ext uri="{FF2B5EF4-FFF2-40B4-BE49-F238E27FC236}">
                  <a16:creationId xmlns:a16="http://schemas.microsoft.com/office/drawing/2014/main" id="{35F241C8-6C78-4955-9A85-A590BAB61256}"/>
                </a:ext>
              </a:extLst>
            </p:cNvPr>
            <p:cNvCxnSpPr>
              <a:cxnSpLocks/>
              <a:stCxn id="316" idx="6"/>
              <a:endCxn id="319" idx="2"/>
            </p:cNvCxnSpPr>
            <p:nvPr/>
          </p:nvCxnSpPr>
          <p:spPr>
            <a:xfrm>
              <a:off x="4527535" y="325150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直接连接符 111">
              <a:extLst>
                <a:ext uri="{FF2B5EF4-FFF2-40B4-BE49-F238E27FC236}">
                  <a16:creationId xmlns:a16="http://schemas.microsoft.com/office/drawing/2014/main" id="{92285D28-78DF-48AB-8719-2E12F0E262A9}"/>
                </a:ext>
              </a:extLst>
            </p:cNvPr>
            <p:cNvCxnSpPr>
              <a:cxnSpLocks/>
              <a:stCxn id="311" idx="6"/>
              <a:endCxn id="312" idx="2"/>
            </p:cNvCxnSpPr>
            <p:nvPr/>
          </p:nvCxnSpPr>
          <p:spPr>
            <a:xfrm>
              <a:off x="5360973" y="176750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120">
              <a:extLst>
                <a:ext uri="{FF2B5EF4-FFF2-40B4-BE49-F238E27FC236}">
                  <a16:creationId xmlns:a16="http://schemas.microsoft.com/office/drawing/2014/main" id="{FEAF2D87-5D52-438B-B8D9-E0EC05AF37DB}"/>
                </a:ext>
              </a:extLst>
            </p:cNvPr>
            <p:cNvCxnSpPr>
              <a:cxnSpLocks/>
              <a:stCxn id="311" idx="6"/>
              <a:endCxn id="315" idx="2"/>
            </p:cNvCxnSpPr>
            <p:nvPr/>
          </p:nvCxnSpPr>
          <p:spPr>
            <a:xfrm>
              <a:off x="5360973" y="1767505"/>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121">
              <a:extLst>
                <a:ext uri="{FF2B5EF4-FFF2-40B4-BE49-F238E27FC236}">
                  <a16:creationId xmlns:a16="http://schemas.microsoft.com/office/drawing/2014/main" id="{D2CF7AC6-ECAE-4878-84BD-154CDB7D7B45}"/>
                </a:ext>
              </a:extLst>
            </p:cNvPr>
            <p:cNvCxnSpPr>
              <a:cxnSpLocks/>
              <a:stCxn id="311" idx="6"/>
              <a:endCxn id="318" idx="2"/>
            </p:cNvCxnSpPr>
            <p:nvPr/>
          </p:nvCxnSpPr>
          <p:spPr>
            <a:xfrm>
              <a:off x="5360973" y="1767506"/>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122">
              <a:extLst>
                <a:ext uri="{FF2B5EF4-FFF2-40B4-BE49-F238E27FC236}">
                  <a16:creationId xmlns:a16="http://schemas.microsoft.com/office/drawing/2014/main" id="{4DA9009E-3ED5-47A6-9FBD-69AD64546F76}"/>
                </a:ext>
              </a:extLst>
            </p:cNvPr>
            <p:cNvCxnSpPr>
              <a:cxnSpLocks/>
              <a:stCxn id="307" idx="6"/>
              <a:endCxn id="308" idx="2"/>
            </p:cNvCxnSpPr>
            <p:nvPr/>
          </p:nvCxnSpPr>
          <p:spPr>
            <a:xfrm>
              <a:off x="5360973" y="213850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直接连接符 123">
              <a:extLst>
                <a:ext uri="{FF2B5EF4-FFF2-40B4-BE49-F238E27FC236}">
                  <a16:creationId xmlns:a16="http://schemas.microsoft.com/office/drawing/2014/main" id="{C1CC0443-582B-4A6A-8C13-B1F97608BE3F}"/>
                </a:ext>
              </a:extLst>
            </p:cNvPr>
            <p:cNvCxnSpPr>
              <a:cxnSpLocks/>
              <a:stCxn id="310" idx="6"/>
              <a:endCxn id="312" idx="2"/>
            </p:cNvCxnSpPr>
            <p:nvPr/>
          </p:nvCxnSpPr>
          <p:spPr>
            <a:xfrm>
              <a:off x="5360973" y="2509503"/>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直接连接符 124">
              <a:extLst>
                <a:ext uri="{FF2B5EF4-FFF2-40B4-BE49-F238E27FC236}">
                  <a16:creationId xmlns:a16="http://schemas.microsoft.com/office/drawing/2014/main" id="{FF9A938F-06E7-405B-A9BA-8411DD7A63B3}"/>
                </a:ext>
              </a:extLst>
            </p:cNvPr>
            <p:cNvCxnSpPr>
              <a:cxnSpLocks/>
              <a:stCxn id="310" idx="6"/>
              <a:endCxn id="315" idx="2"/>
            </p:cNvCxnSpPr>
            <p:nvPr/>
          </p:nvCxnSpPr>
          <p:spPr>
            <a:xfrm>
              <a:off x="5360973"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连接符 131">
              <a:extLst>
                <a:ext uri="{FF2B5EF4-FFF2-40B4-BE49-F238E27FC236}">
                  <a16:creationId xmlns:a16="http://schemas.microsoft.com/office/drawing/2014/main" id="{359404C9-FE3D-4FFA-86D9-2C9ADE3665A1}"/>
                </a:ext>
              </a:extLst>
            </p:cNvPr>
            <p:cNvCxnSpPr>
              <a:cxnSpLocks/>
              <a:stCxn id="307" idx="6"/>
              <a:endCxn id="312" idx="2"/>
            </p:cNvCxnSpPr>
            <p:nvPr/>
          </p:nvCxnSpPr>
          <p:spPr>
            <a:xfrm>
              <a:off x="5360973"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直接连接符 132">
              <a:extLst>
                <a:ext uri="{FF2B5EF4-FFF2-40B4-BE49-F238E27FC236}">
                  <a16:creationId xmlns:a16="http://schemas.microsoft.com/office/drawing/2014/main" id="{402B68DE-A52F-4BA0-AE10-4D32C28208DA}"/>
                </a:ext>
              </a:extLst>
            </p:cNvPr>
            <p:cNvCxnSpPr>
              <a:cxnSpLocks/>
              <a:stCxn id="307" idx="6"/>
              <a:endCxn id="315" idx="2"/>
            </p:cNvCxnSpPr>
            <p:nvPr/>
          </p:nvCxnSpPr>
          <p:spPr>
            <a:xfrm>
              <a:off x="5360973"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直接连接符 133">
              <a:extLst>
                <a:ext uri="{FF2B5EF4-FFF2-40B4-BE49-F238E27FC236}">
                  <a16:creationId xmlns:a16="http://schemas.microsoft.com/office/drawing/2014/main" id="{B970E82F-8DEF-4063-B8D2-6237DC7FCD32}"/>
                </a:ext>
              </a:extLst>
            </p:cNvPr>
            <p:cNvCxnSpPr>
              <a:cxnSpLocks/>
              <a:stCxn id="307" idx="6"/>
              <a:endCxn id="318" idx="2"/>
            </p:cNvCxnSpPr>
            <p:nvPr/>
          </p:nvCxnSpPr>
          <p:spPr>
            <a:xfrm>
              <a:off x="5360973"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直接连接符 134">
              <a:extLst>
                <a:ext uri="{FF2B5EF4-FFF2-40B4-BE49-F238E27FC236}">
                  <a16:creationId xmlns:a16="http://schemas.microsoft.com/office/drawing/2014/main" id="{BDFC8045-483B-4156-B4C5-B1AB992EBC9F}"/>
                </a:ext>
              </a:extLst>
            </p:cNvPr>
            <p:cNvCxnSpPr>
              <a:cxnSpLocks/>
              <a:stCxn id="310" idx="6"/>
              <a:endCxn id="308" idx="2"/>
            </p:cNvCxnSpPr>
            <p:nvPr/>
          </p:nvCxnSpPr>
          <p:spPr>
            <a:xfrm flipV="1">
              <a:off x="5360973"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147">
              <a:extLst>
                <a:ext uri="{FF2B5EF4-FFF2-40B4-BE49-F238E27FC236}">
                  <a16:creationId xmlns:a16="http://schemas.microsoft.com/office/drawing/2014/main" id="{52C59499-3A41-41B9-B183-B542EF083F04}"/>
                </a:ext>
              </a:extLst>
            </p:cNvPr>
            <p:cNvCxnSpPr>
              <a:cxnSpLocks/>
              <a:stCxn id="314" idx="6"/>
              <a:endCxn id="308" idx="2"/>
            </p:cNvCxnSpPr>
            <p:nvPr/>
          </p:nvCxnSpPr>
          <p:spPr>
            <a:xfrm flipV="1">
              <a:off x="5360973"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直接连接符 148">
              <a:extLst>
                <a:ext uri="{FF2B5EF4-FFF2-40B4-BE49-F238E27FC236}">
                  <a16:creationId xmlns:a16="http://schemas.microsoft.com/office/drawing/2014/main" id="{B926BE2F-D3D3-452A-8C29-EB9A183A1A6F}"/>
                </a:ext>
              </a:extLst>
            </p:cNvPr>
            <p:cNvCxnSpPr>
              <a:cxnSpLocks/>
              <a:stCxn id="314" idx="6"/>
              <a:endCxn id="312" idx="2"/>
            </p:cNvCxnSpPr>
            <p:nvPr/>
          </p:nvCxnSpPr>
          <p:spPr>
            <a:xfrm flipV="1">
              <a:off x="5360973"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直接连接符 149">
              <a:extLst>
                <a:ext uri="{FF2B5EF4-FFF2-40B4-BE49-F238E27FC236}">
                  <a16:creationId xmlns:a16="http://schemas.microsoft.com/office/drawing/2014/main" id="{83D9DE38-4829-4278-8AE2-950043419B85}"/>
                </a:ext>
              </a:extLst>
            </p:cNvPr>
            <p:cNvCxnSpPr>
              <a:cxnSpLocks/>
              <a:stCxn id="314" idx="6"/>
              <a:endCxn id="315" idx="2"/>
            </p:cNvCxnSpPr>
            <p:nvPr/>
          </p:nvCxnSpPr>
          <p:spPr>
            <a:xfrm>
              <a:off x="5360973" y="2880501"/>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直接连接符 150">
              <a:extLst>
                <a:ext uri="{FF2B5EF4-FFF2-40B4-BE49-F238E27FC236}">
                  <a16:creationId xmlns:a16="http://schemas.microsoft.com/office/drawing/2014/main" id="{C7B24983-A27D-4126-BA1D-CC09CD54B5F4}"/>
                </a:ext>
              </a:extLst>
            </p:cNvPr>
            <p:cNvCxnSpPr>
              <a:cxnSpLocks/>
              <a:stCxn id="314" idx="6"/>
              <a:endCxn id="318" idx="2"/>
            </p:cNvCxnSpPr>
            <p:nvPr/>
          </p:nvCxnSpPr>
          <p:spPr>
            <a:xfrm>
              <a:off x="5360973"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接连接符 159">
              <a:extLst>
                <a:ext uri="{FF2B5EF4-FFF2-40B4-BE49-F238E27FC236}">
                  <a16:creationId xmlns:a16="http://schemas.microsoft.com/office/drawing/2014/main" id="{D4036E76-4E8E-4E5F-95CD-8A69B97E3073}"/>
                </a:ext>
              </a:extLst>
            </p:cNvPr>
            <p:cNvCxnSpPr>
              <a:cxnSpLocks/>
              <a:stCxn id="318" idx="2"/>
              <a:endCxn id="310" idx="6"/>
            </p:cNvCxnSpPr>
            <p:nvPr/>
          </p:nvCxnSpPr>
          <p:spPr>
            <a:xfrm flipH="1" flipV="1">
              <a:off x="5360973"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直接连接符 162">
              <a:extLst>
                <a:ext uri="{FF2B5EF4-FFF2-40B4-BE49-F238E27FC236}">
                  <a16:creationId xmlns:a16="http://schemas.microsoft.com/office/drawing/2014/main" id="{7E88C187-F9BC-406A-92C7-6AFEF117F2DF}"/>
                </a:ext>
              </a:extLst>
            </p:cNvPr>
            <p:cNvCxnSpPr>
              <a:cxnSpLocks/>
              <a:stCxn id="317" idx="6"/>
              <a:endCxn id="308" idx="2"/>
            </p:cNvCxnSpPr>
            <p:nvPr/>
          </p:nvCxnSpPr>
          <p:spPr>
            <a:xfrm flipV="1">
              <a:off x="5360973"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直接连接符 165">
              <a:extLst>
                <a:ext uri="{FF2B5EF4-FFF2-40B4-BE49-F238E27FC236}">
                  <a16:creationId xmlns:a16="http://schemas.microsoft.com/office/drawing/2014/main" id="{04D5F653-78E7-4025-86B7-CE77DF7A0E95}"/>
                </a:ext>
              </a:extLst>
            </p:cNvPr>
            <p:cNvCxnSpPr>
              <a:cxnSpLocks/>
              <a:stCxn id="319" idx="6"/>
              <a:endCxn id="308" idx="2"/>
            </p:cNvCxnSpPr>
            <p:nvPr/>
          </p:nvCxnSpPr>
          <p:spPr>
            <a:xfrm flipV="1">
              <a:off x="5360973" y="2138505"/>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直接连接符 168">
              <a:extLst>
                <a:ext uri="{FF2B5EF4-FFF2-40B4-BE49-F238E27FC236}">
                  <a16:creationId xmlns:a16="http://schemas.microsoft.com/office/drawing/2014/main" id="{DFE4A402-7E9F-4841-9322-40A2810DE64B}"/>
                </a:ext>
              </a:extLst>
            </p:cNvPr>
            <p:cNvCxnSpPr>
              <a:cxnSpLocks/>
              <a:stCxn id="317" idx="6"/>
              <a:endCxn id="312" idx="2"/>
            </p:cNvCxnSpPr>
            <p:nvPr/>
          </p:nvCxnSpPr>
          <p:spPr>
            <a:xfrm flipV="1">
              <a:off x="5360973"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直接连接符 171">
              <a:extLst>
                <a:ext uri="{FF2B5EF4-FFF2-40B4-BE49-F238E27FC236}">
                  <a16:creationId xmlns:a16="http://schemas.microsoft.com/office/drawing/2014/main" id="{BE915650-1EC4-497D-B1B4-AF21F8E1C8E8}"/>
                </a:ext>
              </a:extLst>
            </p:cNvPr>
            <p:cNvCxnSpPr>
              <a:cxnSpLocks/>
              <a:stCxn id="319" idx="6"/>
              <a:endCxn id="315" idx="2"/>
            </p:cNvCxnSpPr>
            <p:nvPr/>
          </p:nvCxnSpPr>
          <p:spPr>
            <a:xfrm flipV="1">
              <a:off x="5360973" y="2880501"/>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直接连接符 174">
              <a:extLst>
                <a:ext uri="{FF2B5EF4-FFF2-40B4-BE49-F238E27FC236}">
                  <a16:creationId xmlns:a16="http://schemas.microsoft.com/office/drawing/2014/main" id="{E6A8B940-696A-4AA1-AFA0-27F4F9A0298A}"/>
                </a:ext>
              </a:extLst>
            </p:cNvPr>
            <p:cNvCxnSpPr>
              <a:cxnSpLocks/>
              <a:stCxn id="319" idx="6"/>
              <a:endCxn id="312" idx="2"/>
            </p:cNvCxnSpPr>
            <p:nvPr/>
          </p:nvCxnSpPr>
          <p:spPr>
            <a:xfrm flipV="1">
              <a:off x="5360973" y="2509503"/>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直接连接符 177">
              <a:extLst>
                <a:ext uri="{FF2B5EF4-FFF2-40B4-BE49-F238E27FC236}">
                  <a16:creationId xmlns:a16="http://schemas.microsoft.com/office/drawing/2014/main" id="{B27E9EF0-55E9-47B4-8727-2416D8C05CEB}"/>
                </a:ext>
              </a:extLst>
            </p:cNvPr>
            <p:cNvCxnSpPr>
              <a:cxnSpLocks/>
              <a:stCxn id="317" idx="6"/>
              <a:endCxn id="315" idx="2"/>
            </p:cNvCxnSpPr>
            <p:nvPr/>
          </p:nvCxnSpPr>
          <p:spPr>
            <a:xfrm flipV="1">
              <a:off x="5360973"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直接连接符 180">
              <a:extLst>
                <a:ext uri="{FF2B5EF4-FFF2-40B4-BE49-F238E27FC236}">
                  <a16:creationId xmlns:a16="http://schemas.microsoft.com/office/drawing/2014/main" id="{0CF403A6-EABA-4F33-92D8-330181EA6495}"/>
                </a:ext>
              </a:extLst>
            </p:cNvPr>
            <p:cNvCxnSpPr>
              <a:cxnSpLocks/>
              <a:stCxn id="317" idx="6"/>
              <a:endCxn id="318" idx="2"/>
            </p:cNvCxnSpPr>
            <p:nvPr/>
          </p:nvCxnSpPr>
          <p:spPr>
            <a:xfrm>
              <a:off x="5360973" y="3251500"/>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直接连接符 183">
              <a:extLst>
                <a:ext uri="{FF2B5EF4-FFF2-40B4-BE49-F238E27FC236}">
                  <a16:creationId xmlns:a16="http://schemas.microsoft.com/office/drawing/2014/main" id="{65C832D7-B37C-48A6-99D6-E5B8178A146A}"/>
                </a:ext>
              </a:extLst>
            </p:cNvPr>
            <p:cNvCxnSpPr>
              <a:cxnSpLocks/>
              <a:stCxn id="319" idx="6"/>
              <a:endCxn id="318" idx="2"/>
            </p:cNvCxnSpPr>
            <p:nvPr/>
          </p:nvCxnSpPr>
          <p:spPr>
            <a:xfrm flipV="1">
              <a:off x="5360973" y="325150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直接连接符 186">
              <a:extLst>
                <a:ext uri="{FF2B5EF4-FFF2-40B4-BE49-F238E27FC236}">
                  <a16:creationId xmlns:a16="http://schemas.microsoft.com/office/drawing/2014/main" id="{809B1554-B412-4C2B-BBC8-6BD535F518E7}"/>
                </a:ext>
              </a:extLst>
            </p:cNvPr>
            <p:cNvCxnSpPr>
              <a:cxnSpLocks/>
              <a:stCxn id="312" idx="6"/>
              <a:endCxn id="329" idx="1"/>
            </p:cNvCxnSpPr>
            <p:nvPr/>
          </p:nvCxnSpPr>
          <p:spPr>
            <a:xfrm flipV="1">
              <a:off x="6194411" y="2509503"/>
              <a:ext cx="1693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直接连接符 187">
              <a:extLst>
                <a:ext uri="{FF2B5EF4-FFF2-40B4-BE49-F238E27FC236}">
                  <a16:creationId xmlns:a16="http://schemas.microsoft.com/office/drawing/2014/main" id="{70FEC14F-7D41-4362-98C8-DA01A478539B}"/>
                </a:ext>
              </a:extLst>
            </p:cNvPr>
            <p:cNvCxnSpPr>
              <a:cxnSpLocks/>
              <a:stCxn id="315" idx="6"/>
              <a:endCxn id="330" idx="1"/>
            </p:cNvCxnSpPr>
            <p:nvPr/>
          </p:nvCxnSpPr>
          <p:spPr>
            <a:xfrm flipV="1">
              <a:off x="6194410" y="2880501"/>
              <a:ext cx="2826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直接连接符 188">
              <a:extLst>
                <a:ext uri="{FF2B5EF4-FFF2-40B4-BE49-F238E27FC236}">
                  <a16:creationId xmlns:a16="http://schemas.microsoft.com/office/drawing/2014/main" id="{402A995D-740B-4CA6-A679-F1A06415B1A1}"/>
                </a:ext>
              </a:extLst>
            </p:cNvPr>
            <p:cNvCxnSpPr>
              <a:cxnSpLocks/>
              <a:stCxn id="318" idx="6"/>
              <a:endCxn id="331" idx="1"/>
            </p:cNvCxnSpPr>
            <p:nvPr/>
          </p:nvCxnSpPr>
          <p:spPr>
            <a:xfrm flipV="1">
              <a:off x="6194410" y="3251498"/>
              <a:ext cx="12133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5" name="椭圆 4">
              <a:extLst>
                <a:ext uri="{FF2B5EF4-FFF2-40B4-BE49-F238E27FC236}">
                  <a16:creationId xmlns:a16="http://schemas.microsoft.com/office/drawing/2014/main" id="{4FB3979C-D3EA-46F6-8483-06946CD26361}"/>
                </a:ext>
              </a:extLst>
            </p:cNvPr>
            <p:cNvSpPr/>
            <p:nvPr/>
          </p:nvSpPr>
          <p:spPr>
            <a:xfrm>
              <a:off x="4193368"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6" name="椭圆 5">
              <a:extLst>
                <a:ext uri="{FF2B5EF4-FFF2-40B4-BE49-F238E27FC236}">
                  <a16:creationId xmlns:a16="http://schemas.microsoft.com/office/drawing/2014/main" id="{3538C66F-45B8-44EE-B39B-495E348B7803}"/>
                </a:ext>
              </a:extLst>
            </p:cNvPr>
            <p:cNvSpPr/>
            <p:nvPr/>
          </p:nvSpPr>
          <p:spPr>
            <a:xfrm>
              <a:off x="5026806"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7" name="椭圆 6">
              <a:extLst>
                <a:ext uri="{FF2B5EF4-FFF2-40B4-BE49-F238E27FC236}">
                  <a16:creationId xmlns:a16="http://schemas.microsoft.com/office/drawing/2014/main" id="{BBE6C568-4CAF-4835-B3C6-0B270B22D285}"/>
                </a:ext>
              </a:extLst>
            </p:cNvPr>
            <p:cNvSpPr/>
            <p:nvPr/>
          </p:nvSpPr>
          <p:spPr>
            <a:xfrm>
              <a:off x="5860243" y="1971817"/>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8" name="椭圆 7">
              <a:extLst>
                <a:ext uri="{FF2B5EF4-FFF2-40B4-BE49-F238E27FC236}">
                  <a16:creationId xmlns:a16="http://schemas.microsoft.com/office/drawing/2014/main" id="{BF365B75-A02D-4122-9E02-5664AACBFEB9}"/>
                </a:ext>
              </a:extLst>
            </p:cNvPr>
            <p:cNvSpPr/>
            <p:nvPr/>
          </p:nvSpPr>
          <p:spPr>
            <a:xfrm>
              <a:off x="4193368"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9" name="椭圆 8">
              <a:extLst>
                <a:ext uri="{FF2B5EF4-FFF2-40B4-BE49-F238E27FC236}">
                  <a16:creationId xmlns:a16="http://schemas.microsoft.com/office/drawing/2014/main" id="{71B5A8A3-1669-414C-AE6D-7DB243EEA0F7}"/>
                </a:ext>
              </a:extLst>
            </p:cNvPr>
            <p:cNvSpPr/>
            <p:nvPr/>
          </p:nvSpPr>
          <p:spPr>
            <a:xfrm>
              <a:off x="5026806"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0" name="椭圆 9">
              <a:extLst>
                <a:ext uri="{FF2B5EF4-FFF2-40B4-BE49-F238E27FC236}">
                  <a16:creationId xmlns:a16="http://schemas.microsoft.com/office/drawing/2014/main" id="{CFAE1586-2CE8-45DC-829D-878152F1C8CF}"/>
                </a:ext>
              </a:extLst>
            </p:cNvPr>
            <p:cNvSpPr/>
            <p:nvPr/>
          </p:nvSpPr>
          <p:spPr>
            <a:xfrm>
              <a:off x="5026806" y="1600818"/>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1" name="椭圆 10">
              <a:extLst>
                <a:ext uri="{FF2B5EF4-FFF2-40B4-BE49-F238E27FC236}">
                  <a16:creationId xmlns:a16="http://schemas.microsoft.com/office/drawing/2014/main" id="{5B782826-E2E5-4388-9811-04922EE3EFFE}"/>
                </a:ext>
              </a:extLst>
            </p:cNvPr>
            <p:cNvSpPr/>
            <p:nvPr/>
          </p:nvSpPr>
          <p:spPr>
            <a:xfrm>
              <a:off x="5860243" y="2342816"/>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2" name="椭圆 11">
              <a:extLst>
                <a:ext uri="{FF2B5EF4-FFF2-40B4-BE49-F238E27FC236}">
                  <a16:creationId xmlns:a16="http://schemas.microsoft.com/office/drawing/2014/main" id="{602B91A1-1F41-40B5-8AC1-672E8B0075AF}"/>
                </a:ext>
              </a:extLst>
            </p:cNvPr>
            <p:cNvSpPr/>
            <p:nvPr/>
          </p:nvSpPr>
          <p:spPr>
            <a:xfrm>
              <a:off x="4193368"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3" name="椭圆 12">
              <a:extLst>
                <a:ext uri="{FF2B5EF4-FFF2-40B4-BE49-F238E27FC236}">
                  <a16:creationId xmlns:a16="http://schemas.microsoft.com/office/drawing/2014/main" id="{59FBEF99-F0B7-4C50-97ED-585E97E86108}"/>
                </a:ext>
              </a:extLst>
            </p:cNvPr>
            <p:cNvSpPr/>
            <p:nvPr/>
          </p:nvSpPr>
          <p:spPr>
            <a:xfrm>
              <a:off x="5026806"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4" name="椭圆 13">
              <a:extLst>
                <a:ext uri="{FF2B5EF4-FFF2-40B4-BE49-F238E27FC236}">
                  <a16:creationId xmlns:a16="http://schemas.microsoft.com/office/drawing/2014/main" id="{E8B68EC2-337E-41CF-8FD9-8EA4D706120A}"/>
                </a:ext>
              </a:extLst>
            </p:cNvPr>
            <p:cNvSpPr/>
            <p:nvPr/>
          </p:nvSpPr>
          <p:spPr>
            <a:xfrm>
              <a:off x="5860243" y="2713814"/>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5" name="椭圆 14">
              <a:extLst>
                <a:ext uri="{FF2B5EF4-FFF2-40B4-BE49-F238E27FC236}">
                  <a16:creationId xmlns:a16="http://schemas.microsoft.com/office/drawing/2014/main" id="{571E8B1B-65A2-4AC2-9E68-9D41A57CAD30}"/>
                </a:ext>
              </a:extLst>
            </p:cNvPr>
            <p:cNvSpPr/>
            <p:nvPr/>
          </p:nvSpPr>
          <p:spPr>
            <a:xfrm>
              <a:off x="4193368"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6" name="椭圆 15">
              <a:extLst>
                <a:ext uri="{FF2B5EF4-FFF2-40B4-BE49-F238E27FC236}">
                  <a16:creationId xmlns:a16="http://schemas.microsoft.com/office/drawing/2014/main" id="{9C1D08CA-961C-49E3-BFD6-B3008C5EF78E}"/>
                </a:ext>
              </a:extLst>
            </p:cNvPr>
            <p:cNvSpPr/>
            <p:nvPr/>
          </p:nvSpPr>
          <p:spPr>
            <a:xfrm>
              <a:off x="5026806"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7" name="椭圆 16">
              <a:extLst>
                <a:ext uri="{FF2B5EF4-FFF2-40B4-BE49-F238E27FC236}">
                  <a16:creationId xmlns:a16="http://schemas.microsoft.com/office/drawing/2014/main" id="{DB13C168-50B3-401E-94C1-6A2D5670FCA4}"/>
                </a:ext>
              </a:extLst>
            </p:cNvPr>
            <p:cNvSpPr/>
            <p:nvPr/>
          </p:nvSpPr>
          <p:spPr>
            <a:xfrm>
              <a:off x="5860243" y="3084813"/>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8" name="椭圆 17">
              <a:extLst>
                <a:ext uri="{FF2B5EF4-FFF2-40B4-BE49-F238E27FC236}">
                  <a16:creationId xmlns:a16="http://schemas.microsoft.com/office/drawing/2014/main" id="{BFD62919-34E9-4FF0-8BA0-79A8F65FF908}"/>
                </a:ext>
              </a:extLst>
            </p:cNvPr>
            <p:cNvSpPr/>
            <p:nvPr/>
          </p:nvSpPr>
          <p:spPr>
            <a:xfrm>
              <a:off x="5026805" y="3455812"/>
              <a:ext cx="333375" cy="3333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69" name="文本框 18">
                  <a:extLst>
                    <a:ext uri="{FF2B5EF4-FFF2-40B4-BE49-F238E27FC236}">
                      <a16:creationId xmlns:a16="http://schemas.microsoft.com/office/drawing/2014/main" id="{73C3315E-572B-43E7-A73C-0DFE0C3E2D96}"/>
                    </a:ext>
                  </a:extLst>
                </p:cNvPr>
                <p:cNvSpPr txBox="1"/>
                <p:nvPr/>
              </p:nvSpPr>
              <p:spPr>
                <a:xfrm>
                  <a:off x="3585175" y="1953837"/>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𝑟</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endParaRPr>
                </a:p>
              </p:txBody>
            </p:sp>
          </mc:Choice>
          <mc:Fallback xmlns="">
            <p:sp>
              <p:nvSpPr>
                <p:cNvPr id="469" name="文本框 18">
                  <a:extLst>
                    <a:ext uri="{FF2B5EF4-FFF2-40B4-BE49-F238E27FC236}">
                      <a16:creationId xmlns:a16="http://schemas.microsoft.com/office/drawing/2014/main" id="{73C3315E-572B-43E7-A73C-0DFE0C3E2D96}"/>
                    </a:ext>
                  </a:extLst>
                </p:cNvPr>
                <p:cNvSpPr txBox="1">
                  <a:spLocks noRot="1" noChangeAspect="1" noMove="1" noResize="1" noEditPoints="1" noAdjustHandles="1" noChangeArrowheads="1" noChangeShapeType="1" noTextEdit="1"/>
                </p:cNvSpPr>
                <p:nvPr/>
              </p:nvSpPr>
              <p:spPr>
                <a:xfrm>
                  <a:off x="3585175" y="1953837"/>
                  <a:ext cx="44563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0" name="文本框 21">
                  <a:extLst>
                    <a:ext uri="{FF2B5EF4-FFF2-40B4-BE49-F238E27FC236}">
                      <a16:creationId xmlns:a16="http://schemas.microsoft.com/office/drawing/2014/main" id="{79B47483-5A2A-42AB-A074-EE4931CE28D8}"/>
                    </a:ext>
                  </a:extLst>
                </p:cNvPr>
                <p:cNvSpPr txBox="1"/>
                <p:nvPr/>
              </p:nvSpPr>
              <p:spPr>
                <a:xfrm>
                  <a:off x="3609956" y="2324836"/>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𝐵</m:t>
                        </m:r>
                      </m:oMath>
                    </m:oMathPara>
                  </a14:m>
                  <a:endParaRPr lang="zh-CN" altLang="en-US" dirty="0">
                    <a:solidFill>
                      <a:schemeClr val="tx1"/>
                    </a:solidFill>
                  </a:endParaRPr>
                </a:p>
              </p:txBody>
            </p:sp>
          </mc:Choice>
          <mc:Fallback xmlns="">
            <p:sp>
              <p:nvSpPr>
                <p:cNvPr id="470" name="文本框 21">
                  <a:extLst>
                    <a:ext uri="{FF2B5EF4-FFF2-40B4-BE49-F238E27FC236}">
                      <a16:creationId xmlns:a16="http://schemas.microsoft.com/office/drawing/2014/main" id="{79B47483-5A2A-42AB-A074-EE4931CE28D8}"/>
                    </a:ext>
                  </a:extLst>
                </p:cNvPr>
                <p:cNvSpPr txBox="1">
                  <a:spLocks noRot="1" noChangeAspect="1" noMove="1" noResize="1" noEditPoints="1" noAdjustHandles="1" noChangeArrowheads="1" noChangeShapeType="1" noTextEdit="1"/>
                </p:cNvSpPr>
                <p:nvPr/>
              </p:nvSpPr>
              <p:spPr>
                <a:xfrm>
                  <a:off x="3609956" y="2324836"/>
                  <a:ext cx="396070" cy="369332"/>
                </a:xfrm>
                <a:prstGeom prst="rect">
                  <a:avLst/>
                </a:prstGeom>
                <a:blipFill>
                  <a:blip r:embed="rId21"/>
                  <a:stretch>
                    <a:fillRect l="-5357" b="-566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 name="文本框 22">
                  <a:extLst>
                    <a:ext uri="{FF2B5EF4-FFF2-40B4-BE49-F238E27FC236}">
                      <a16:creationId xmlns:a16="http://schemas.microsoft.com/office/drawing/2014/main" id="{D35AB577-1B43-497C-BFEA-D53A75ED2BB4}"/>
                    </a:ext>
                  </a:extLst>
                </p:cNvPr>
                <p:cNvSpPr txBox="1"/>
                <p:nvPr/>
              </p:nvSpPr>
              <p:spPr>
                <a:xfrm>
                  <a:off x="3590624" y="2695834"/>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1" name="文本框 22">
                  <a:extLst>
                    <a:ext uri="{FF2B5EF4-FFF2-40B4-BE49-F238E27FC236}">
                      <a16:creationId xmlns:a16="http://schemas.microsoft.com/office/drawing/2014/main" id="{D35AB577-1B43-497C-BFEA-D53A75ED2BB4}"/>
                    </a:ext>
                  </a:extLst>
                </p:cNvPr>
                <p:cNvSpPr txBox="1">
                  <a:spLocks noRot="1" noChangeAspect="1" noMove="1" noResize="1" noEditPoints="1" noAdjustHandles="1" noChangeArrowheads="1" noChangeShapeType="1" noTextEdit="1"/>
                </p:cNvSpPr>
                <p:nvPr/>
              </p:nvSpPr>
              <p:spPr>
                <a:xfrm>
                  <a:off x="3590624" y="2695834"/>
                  <a:ext cx="434734"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2" name="文本框 23">
                  <a:extLst>
                    <a:ext uri="{FF2B5EF4-FFF2-40B4-BE49-F238E27FC236}">
                      <a16:creationId xmlns:a16="http://schemas.microsoft.com/office/drawing/2014/main" id="{CC73C774-1632-44EB-86AA-6704DC201824}"/>
                    </a:ext>
                  </a:extLst>
                </p:cNvPr>
                <p:cNvSpPr txBox="1"/>
                <p:nvPr/>
              </p:nvSpPr>
              <p:spPr>
                <a:xfrm>
                  <a:off x="3570202" y="3066832"/>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𝑇</m:t>
                            </m:r>
                          </m:e>
                          <m:sup>
                            <m:r>
                              <a:rPr lang="en-US" altLang="zh-CN" i="1">
                                <a:solidFill>
                                  <a:schemeClr val="tx1"/>
                                </a:solidFill>
                                <a:latin typeface="Cambria Math" panose="02040503050406030204" pitchFamily="18" charset="0"/>
                              </a:rPr>
                              <m:t>𝑡</m:t>
                            </m:r>
                          </m:sup>
                        </m:sSup>
                      </m:oMath>
                    </m:oMathPara>
                  </a14:m>
                  <a:endParaRPr lang="zh-CN" altLang="en-US" dirty="0">
                    <a:solidFill>
                      <a:schemeClr val="tx1"/>
                    </a:solidFill>
                  </a:endParaRPr>
                </a:p>
              </p:txBody>
            </p:sp>
          </mc:Choice>
          <mc:Fallback xmlns="">
            <p:sp>
              <p:nvSpPr>
                <p:cNvPr id="472" name="文本框 23">
                  <a:extLst>
                    <a:ext uri="{FF2B5EF4-FFF2-40B4-BE49-F238E27FC236}">
                      <a16:creationId xmlns:a16="http://schemas.microsoft.com/office/drawing/2014/main" id="{CC73C774-1632-44EB-86AA-6704DC201824}"/>
                    </a:ext>
                  </a:extLst>
                </p:cNvPr>
                <p:cNvSpPr txBox="1">
                  <a:spLocks noRot="1" noChangeAspect="1" noMove="1" noResize="1" noEditPoints="1" noAdjustHandles="1" noChangeArrowheads="1" noChangeShapeType="1" noTextEdit="1"/>
                </p:cNvSpPr>
                <p:nvPr/>
              </p:nvSpPr>
              <p:spPr>
                <a:xfrm>
                  <a:off x="3570202" y="3066832"/>
                  <a:ext cx="475578" cy="369332"/>
                </a:xfrm>
                <a:prstGeom prst="rect">
                  <a:avLst/>
                </a:prstGeom>
                <a:blipFill>
                  <a:blip r:embed="rId23"/>
                  <a:stretch>
                    <a:fillRect l="-5970" b="-5660"/>
                  </a:stretch>
                </a:blipFill>
                <a:ln>
                  <a:noFill/>
                </a:ln>
              </p:spPr>
              <p:txBody>
                <a:bodyPr/>
                <a:lstStyle/>
                <a:p>
                  <a:r>
                    <a:rPr lang="zh-CN" altLang="en-US">
                      <a:noFill/>
                    </a:rPr>
                    <a:t> </a:t>
                  </a:r>
                </a:p>
              </p:txBody>
            </p:sp>
          </mc:Fallback>
        </mc:AlternateContent>
        <p:cxnSp>
          <p:nvCxnSpPr>
            <p:cNvPr id="473" name="直接连接符 25">
              <a:extLst>
                <a:ext uri="{FF2B5EF4-FFF2-40B4-BE49-F238E27FC236}">
                  <a16:creationId xmlns:a16="http://schemas.microsoft.com/office/drawing/2014/main" id="{6D70D48D-3900-4DED-A39C-73577AAEA4C5}"/>
                </a:ext>
              </a:extLst>
            </p:cNvPr>
            <p:cNvCxnSpPr>
              <a:stCxn id="469" idx="3"/>
              <a:endCxn id="455" idx="2"/>
            </p:cNvCxnSpPr>
            <p:nvPr/>
          </p:nvCxnSpPr>
          <p:spPr>
            <a:xfrm>
              <a:off x="4030809" y="2138504"/>
              <a:ext cx="1625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直接连接符 26">
              <a:extLst>
                <a:ext uri="{FF2B5EF4-FFF2-40B4-BE49-F238E27FC236}">
                  <a16:creationId xmlns:a16="http://schemas.microsoft.com/office/drawing/2014/main" id="{04EB3989-BC17-428A-8350-0C7239B45C44}"/>
                </a:ext>
              </a:extLst>
            </p:cNvPr>
            <p:cNvCxnSpPr>
              <a:cxnSpLocks/>
              <a:stCxn id="470" idx="3"/>
              <a:endCxn id="458" idx="2"/>
            </p:cNvCxnSpPr>
            <p:nvPr/>
          </p:nvCxnSpPr>
          <p:spPr>
            <a:xfrm>
              <a:off x="4006027" y="2509503"/>
              <a:ext cx="1873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直接连接符 29">
              <a:extLst>
                <a:ext uri="{FF2B5EF4-FFF2-40B4-BE49-F238E27FC236}">
                  <a16:creationId xmlns:a16="http://schemas.microsoft.com/office/drawing/2014/main" id="{4B9D4BBC-C9FD-423E-835C-49D85AD9F46B}"/>
                </a:ext>
              </a:extLst>
            </p:cNvPr>
            <p:cNvCxnSpPr>
              <a:cxnSpLocks/>
              <a:stCxn id="471" idx="3"/>
              <a:endCxn id="462" idx="2"/>
            </p:cNvCxnSpPr>
            <p:nvPr/>
          </p:nvCxnSpPr>
          <p:spPr>
            <a:xfrm>
              <a:off x="4025359" y="2880501"/>
              <a:ext cx="1680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直接连接符 32">
              <a:extLst>
                <a:ext uri="{FF2B5EF4-FFF2-40B4-BE49-F238E27FC236}">
                  <a16:creationId xmlns:a16="http://schemas.microsoft.com/office/drawing/2014/main" id="{A0E8E107-5A39-4EC6-80D3-D1DD4EA31569}"/>
                </a:ext>
              </a:extLst>
            </p:cNvPr>
            <p:cNvCxnSpPr>
              <a:cxnSpLocks/>
              <a:stCxn id="472" idx="3"/>
              <a:endCxn id="465" idx="2"/>
            </p:cNvCxnSpPr>
            <p:nvPr/>
          </p:nvCxnSpPr>
          <p:spPr>
            <a:xfrm>
              <a:off x="4045781" y="3251498"/>
              <a:ext cx="147587"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7" name="文本框 35">
                  <a:extLst>
                    <a:ext uri="{FF2B5EF4-FFF2-40B4-BE49-F238E27FC236}">
                      <a16:creationId xmlns:a16="http://schemas.microsoft.com/office/drawing/2014/main" id="{7CF2C9FF-5A6A-4EE5-92B6-BAFC5AE81A09}"/>
                    </a:ext>
                  </a:extLst>
                </p:cNvPr>
                <p:cNvSpPr txBox="1"/>
                <p:nvPr/>
              </p:nvSpPr>
              <p:spPr>
                <a:xfrm>
                  <a:off x="6362980" y="1953837"/>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300</m:t>
                            </m:r>
                          </m:sub>
                        </m:sSub>
                      </m:oMath>
                    </m:oMathPara>
                  </a14:m>
                  <a:endParaRPr lang="zh-CN" altLang="en-US" dirty="0">
                    <a:solidFill>
                      <a:schemeClr val="tx1"/>
                    </a:solidFill>
                  </a:endParaRPr>
                </a:p>
              </p:txBody>
            </p:sp>
          </mc:Choice>
          <mc:Fallback xmlns="">
            <p:sp>
              <p:nvSpPr>
                <p:cNvPr id="477" name="文本框 35">
                  <a:extLst>
                    <a:ext uri="{FF2B5EF4-FFF2-40B4-BE49-F238E27FC236}">
                      <a16:creationId xmlns:a16="http://schemas.microsoft.com/office/drawing/2014/main" id="{7CF2C9FF-5A6A-4EE5-92B6-BAFC5AE81A09}"/>
                    </a:ext>
                  </a:extLst>
                </p:cNvPr>
                <p:cNvSpPr txBox="1">
                  <a:spLocks noRot="1" noChangeAspect="1" noMove="1" noResize="1" noEditPoints="1" noAdjustHandles="1" noChangeArrowheads="1" noChangeShapeType="1" noTextEdit="1"/>
                </p:cNvSpPr>
                <p:nvPr/>
              </p:nvSpPr>
              <p:spPr>
                <a:xfrm>
                  <a:off x="6362980" y="1953837"/>
                  <a:ext cx="661399" cy="369332"/>
                </a:xfrm>
                <a:prstGeom prst="rect">
                  <a:avLst/>
                </a:prstGeom>
                <a:blipFill>
                  <a:blip r:embed="rId24"/>
                  <a:stretch>
                    <a:fillRect l="-6383" b="-2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 name="文本框 36">
                  <a:extLst>
                    <a:ext uri="{FF2B5EF4-FFF2-40B4-BE49-F238E27FC236}">
                      <a16:creationId xmlns:a16="http://schemas.microsoft.com/office/drawing/2014/main" id="{5DA82E50-5214-463E-98EC-DB970C5ACDA5}"/>
                    </a:ext>
                  </a:extLst>
                </p:cNvPr>
                <p:cNvSpPr txBox="1"/>
                <p:nvPr/>
              </p:nvSpPr>
              <p:spPr>
                <a:xfrm>
                  <a:off x="6362979" y="2324836"/>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750</m:t>
                            </m:r>
                          </m:sub>
                        </m:sSub>
                      </m:oMath>
                    </m:oMathPara>
                  </a14:m>
                  <a:endParaRPr lang="zh-CN" altLang="en-US" dirty="0">
                    <a:solidFill>
                      <a:schemeClr val="tx1"/>
                    </a:solidFill>
                  </a:endParaRPr>
                </a:p>
              </p:txBody>
            </p:sp>
          </mc:Choice>
          <mc:Fallback xmlns="">
            <p:sp>
              <p:nvSpPr>
                <p:cNvPr id="478" name="文本框 36">
                  <a:extLst>
                    <a:ext uri="{FF2B5EF4-FFF2-40B4-BE49-F238E27FC236}">
                      <a16:creationId xmlns:a16="http://schemas.microsoft.com/office/drawing/2014/main" id="{5DA82E50-5214-463E-98EC-DB970C5ACDA5}"/>
                    </a:ext>
                  </a:extLst>
                </p:cNvPr>
                <p:cNvSpPr txBox="1">
                  <a:spLocks noRot="1" noChangeAspect="1" noMove="1" noResize="1" noEditPoints="1" noAdjustHandles="1" noChangeArrowheads="1" noChangeShapeType="1" noTextEdit="1"/>
                </p:cNvSpPr>
                <p:nvPr/>
              </p:nvSpPr>
              <p:spPr>
                <a:xfrm>
                  <a:off x="6362979" y="2324836"/>
                  <a:ext cx="661399" cy="369332"/>
                </a:xfrm>
                <a:prstGeom prst="rect">
                  <a:avLst/>
                </a:prstGeom>
                <a:blipFill>
                  <a:blip r:embed="rId25"/>
                  <a:stretch>
                    <a:fillRect l="-6383" b="-226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9" name="文本框 37">
                  <a:extLst>
                    <a:ext uri="{FF2B5EF4-FFF2-40B4-BE49-F238E27FC236}">
                      <a16:creationId xmlns:a16="http://schemas.microsoft.com/office/drawing/2014/main" id="{91B7A0A7-021F-4A82-B016-21AC7B395E9D}"/>
                    </a:ext>
                  </a:extLst>
                </p:cNvPr>
                <p:cNvSpPr txBox="1"/>
                <p:nvPr/>
              </p:nvSpPr>
              <p:spPr>
                <a:xfrm>
                  <a:off x="6476311" y="2695834"/>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9" name="文本框 37">
                  <a:extLst>
                    <a:ext uri="{FF2B5EF4-FFF2-40B4-BE49-F238E27FC236}">
                      <a16:creationId xmlns:a16="http://schemas.microsoft.com/office/drawing/2014/main" id="{91B7A0A7-021F-4A82-B016-21AC7B395E9D}"/>
                    </a:ext>
                  </a:extLst>
                </p:cNvPr>
                <p:cNvSpPr txBox="1">
                  <a:spLocks noRot="1" noChangeAspect="1" noMove="1" noResize="1" noEditPoints="1" noAdjustHandles="1" noChangeArrowheads="1" noChangeShapeType="1" noTextEdit="1"/>
                </p:cNvSpPr>
                <p:nvPr/>
              </p:nvSpPr>
              <p:spPr>
                <a:xfrm>
                  <a:off x="6476311" y="2695834"/>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0" name="文本框 38">
                  <a:extLst>
                    <a:ext uri="{FF2B5EF4-FFF2-40B4-BE49-F238E27FC236}">
                      <a16:creationId xmlns:a16="http://schemas.microsoft.com/office/drawing/2014/main" id="{28297CC0-EA78-4B4C-90D1-7CA0C8175CF9}"/>
                    </a:ext>
                  </a:extLst>
                </p:cNvPr>
                <p:cNvSpPr txBox="1"/>
                <p:nvPr/>
              </p:nvSpPr>
              <p:spPr>
                <a:xfrm>
                  <a:off x="6314954" y="3066832"/>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4300</m:t>
                            </m:r>
                          </m:sub>
                        </m:sSub>
                      </m:oMath>
                    </m:oMathPara>
                  </a14:m>
                  <a:endParaRPr lang="zh-CN" altLang="en-US" dirty="0">
                    <a:solidFill>
                      <a:schemeClr val="tx1"/>
                    </a:solidFill>
                  </a:endParaRPr>
                </a:p>
              </p:txBody>
            </p:sp>
          </mc:Choice>
          <mc:Fallback xmlns="">
            <p:sp>
              <p:nvSpPr>
                <p:cNvPr id="480" name="文本框 38">
                  <a:extLst>
                    <a:ext uri="{FF2B5EF4-FFF2-40B4-BE49-F238E27FC236}">
                      <a16:creationId xmlns:a16="http://schemas.microsoft.com/office/drawing/2014/main" id="{28297CC0-EA78-4B4C-90D1-7CA0C8175CF9}"/>
                    </a:ext>
                  </a:extLst>
                </p:cNvPr>
                <p:cNvSpPr txBox="1">
                  <a:spLocks noRot="1" noChangeAspect="1" noMove="1" noResize="1" noEditPoints="1" noAdjustHandles="1" noChangeArrowheads="1" noChangeShapeType="1" noTextEdit="1"/>
                </p:cNvSpPr>
                <p:nvPr/>
              </p:nvSpPr>
              <p:spPr>
                <a:xfrm>
                  <a:off x="6314954" y="3066832"/>
                  <a:ext cx="757451" cy="369332"/>
                </a:xfrm>
                <a:prstGeom prst="rect">
                  <a:avLst/>
                </a:prstGeom>
                <a:blipFill>
                  <a:blip r:embed="rId27"/>
                  <a:stretch>
                    <a:fillRect l="-5556" b="-22642"/>
                  </a:stretch>
                </a:blipFill>
                <a:ln>
                  <a:noFill/>
                </a:ln>
              </p:spPr>
              <p:txBody>
                <a:bodyPr/>
                <a:lstStyle/>
                <a:p>
                  <a:r>
                    <a:rPr lang="zh-CN" altLang="en-US">
                      <a:noFill/>
                    </a:rPr>
                    <a:t> </a:t>
                  </a:r>
                </a:p>
              </p:txBody>
            </p:sp>
          </mc:Fallback>
        </mc:AlternateContent>
        <p:cxnSp>
          <p:nvCxnSpPr>
            <p:cNvPr id="481" name="直接连接符 39">
              <a:extLst>
                <a:ext uri="{FF2B5EF4-FFF2-40B4-BE49-F238E27FC236}">
                  <a16:creationId xmlns:a16="http://schemas.microsoft.com/office/drawing/2014/main" id="{BB1E02F3-EDEC-487F-92FB-9CCD9CC317F3}"/>
                </a:ext>
              </a:extLst>
            </p:cNvPr>
            <p:cNvCxnSpPr>
              <a:cxnSpLocks/>
              <a:stCxn id="455" idx="6"/>
              <a:endCxn id="460" idx="2"/>
            </p:cNvCxnSpPr>
            <p:nvPr/>
          </p:nvCxnSpPr>
          <p:spPr>
            <a:xfrm flipV="1">
              <a:off x="4526743" y="1767506"/>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直接连接符 42">
              <a:extLst>
                <a:ext uri="{FF2B5EF4-FFF2-40B4-BE49-F238E27FC236}">
                  <a16:creationId xmlns:a16="http://schemas.microsoft.com/office/drawing/2014/main" id="{5A4A97EB-A948-44F8-A7DE-03B5C4B94A66}"/>
                </a:ext>
              </a:extLst>
            </p:cNvPr>
            <p:cNvCxnSpPr>
              <a:cxnSpLocks/>
              <a:stCxn id="460" idx="6"/>
              <a:endCxn id="457" idx="2"/>
            </p:cNvCxnSpPr>
            <p:nvPr/>
          </p:nvCxnSpPr>
          <p:spPr>
            <a:xfrm>
              <a:off x="5360180" y="1767506"/>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直接连接符 45">
              <a:extLst>
                <a:ext uri="{FF2B5EF4-FFF2-40B4-BE49-F238E27FC236}">
                  <a16:creationId xmlns:a16="http://schemas.microsoft.com/office/drawing/2014/main" id="{5EC97ACB-3772-46CE-8DB1-8F33F22E4479}"/>
                </a:ext>
              </a:extLst>
            </p:cNvPr>
            <p:cNvCxnSpPr>
              <a:cxnSpLocks/>
              <a:stCxn id="457" idx="6"/>
              <a:endCxn id="477" idx="1"/>
            </p:cNvCxnSpPr>
            <p:nvPr/>
          </p:nvCxnSpPr>
          <p:spPr>
            <a:xfrm flipV="1">
              <a:off x="6193617" y="2138504"/>
              <a:ext cx="1693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直接连接符 48">
              <a:extLst>
                <a:ext uri="{FF2B5EF4-FFF2-40B4-BE49-F238E27FC236}">
                  <a16:creationId xmlns:a16="http://schemas.microsoft.com/office/drawing/2014/main" id="{8A1F4FBE-CB98-414E-A43A-59553EB390FF}"/>
                </a:ext>
              </a:extLst>
            </p:cNvPr>
            <p:cNvCxnSpPr>
              <a:cxnSpLocks/>
              <a:stCxn id="455" idx="6"/>
              <a:endCxn id="466" idx="2"/>
            </p:cNvCxnSpPr>
            <p:nvPr/>
          </p:nvCxnSpPr>
          <p:spPr>
            <a:xfrm>
              <a:off x="4526743"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直接连接符 49">
              <a:extLst>
                <a:ext uri="{FF2B5EF4-FFF2-40B4-BE49-F238E27FC236}">
                  <a16:creationId xmlns:a16="http://schemas.microsoft.com/office/drawing/2014/main" id="{569C4693-0103-4AF1-BD38-203F89C2A7AE}"/>
                </a:ext>
              </a:extLst>
            </p:cNvPr>
            <p:cNvCxnSpPr>
              <a:cxnSpLocks/>
              <a:stCxn id="455" idx="6"/>
              <a:endCxn id="463" idx="2"/>
            </p:cNvCxnSpPr>
            <p:nvPr/>
          </p:nvCxnSpPr>
          <p:spPr>
            <a:xfrm>
              <a:off x="4526743"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直接连接符 50">
              <a:extLst>
                <a:ext uri="{FF2B5EF4-FFF2-40B4-BE49-F238E27FC236}">
                  <a16:creationId xmlns:a16="http://schemas.microsoft.com/office/drawing/2014/main" id="{89CC4E0A-0667-49A9-A065-BF0FFA101729}"/>
                </a:ext>
              </a:extLst>
            </p:cNvPr>
            <p:cNvCxnSpPr>
              <a:cxnSpLocks/>
              <a:stCxn id="455" idx="6"/>
              <a:endCxn id="459" idx="2"/>
            </p:cNvCxnSpPr>
            <p:nvPr/>
          </p:nvCxnSpPr>
          <p:spPr>
            <a:xfrm>
              <a:off x="4526743"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直接连接符 51">
              <a:extLst>
                <a:ext uri="{FF2B5EF4-FFF2-40B4-BE49-F238E27FC236}">
                  <a16:creationId xmlns:a16="http://schemas.microsoft.com/office/drawing/2014/main" id="{3BF2C325-2E9C-4005-85CD-486F6C45C3A7}"/>
                </a:ext>
              </a:extLst>
            </p:cNvPr>
            <p:cNvCxnSpPr>
              <a:cxnSpLocks/>
              <a:stCxn id="455" idx="6"/>
              <a:endCxn id="456" idx="2"/>
            </p:cNvCxnSpPr>
            <p:nvPr/>
          </p:nvCxnSpPr>
          <p:spPr>
            <a:xfrm>
              <a:off x="4526743" y="2138504"/>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直接连接符 60">
              <a:extLst>
                <a:ext uri="{FF2B5EF4-FFF2-40B4-BE49-F238E27FC236}">
                  <a16:creationId xmlns:a16="http://schemas.microsoft.com/office/drawing/2014/main" id="{E9FEFA41-B8D7-4EDC-8A28-68C6A9F58FE9}"/>
                </a:ext>
              </a:extLst>
            </p:cNvPr>
            <p:cNvCxnSpPr>
              <a:cxnSpLocks/>
              <a:stCxn id="455" idx="6"/>
              <a:endCxn id="468" idx="2"/>
            </p:cNvCxnSpPr>
            <p:nvPr/>
          </p:nvCxnSpPr>
          <p:spPr>
            <a:xfrm>
              <a:off x="4526742" y="2138505"/>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直接连接符 61">
              <a:extLst>
                <a:ext uri="{FF2B5EF4-FFF2-40B4-BE49-F238E27FC236}">
                  <a16:creationId xmlns:a16="http://schemas.microsoft.com/office/drawing/2014/main" id="{83A1C9AC-1E11-4EDC-B56E-CB600302B020}"/>
                </a:ext>
              </a:extLst>
            </p:cNvPr>
            <p:cNvCxnSpPr>
              <a:cxnSpLocks/>
              <a:stCxn id="458" idx="6"/>
              <a:endCxn id="460" idx="2"/>
            </p:cNvCxnSpPr>
            <p:nvPr/>
          </p:nvCxnSpPr>
          <p:spPr>
            <a:xfrm flipV="1">
              <a:off x="4526743" y="1767505"/>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62">
              <a:extLst>
                <a:ext uri="{FF2B5EF4-FFF2-40B4-BE49-F238E27FC236}">
                  <a16:creationId xmlns:a16="http://schemas.microsoft.com/office/drawing/2014/main" id="{AD623CF4-4777-441B-A53B-5F25E0243E76}"/>
                </a:ext>
              </a:extLst>
            </p:cNvPr>
            <p:cNvCxnSpPr>
              <a:cxnSpLocks/>
              <a:stCxn id="462" idx="6"/>
              <a:endCxn id="460" idx="2"/>
            </p:cNvCxnSpPr>
            <p:nvPr/>
          </p:nvCxnSpPr>
          <p:spPr>
            <a:xfrm flipV="1">
              <a:off x="4526743" y="1767505"/>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直接连接符 63">
              <a:extLst>
                <a:ext uri="{FF2B5EF4-FFF2-40B4-BE49-F238E27FC236}">
                  <a16:creationId xmlns:a16="http://schemas.microsoft.com/office/drawing/2014/main" id="{E967E444-6C07-4DDF-8D8F-BD1ADADBDFC3}"/>
                </a:ext>
              </a:extLst>
            </p:cNvPr>
            <p:cNvCxnSpPr>
              <a:cxnSpLocks/>
              <a:stCxn id="465" idx="6"/>
              <a:endCxn id="460" idx="2"/>
            </p:cNvCxnSpPr>
            <p:nvPr/>
          </p:nvCxnSpPr>
          <p:spPr>
            <a:xfrm flipV="1">
              <a:off x="4526743" y="1767506"/>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直接连接符 64">
              <a:extLst>
                <a:ext uri="{FF2B5EF4-FFF2-40B4-BE49-F238E27FC236}">
                  <a16:creationId xmlns:a16="http://schemas.microsoft.com/office/drawing/2014/main" id="{1899DF35-86B4-4926-84F9-C133F282C1B9}"/>
                </a:ext>
              </a:extLst>
            </p:cNvPr>
            <p:cNvCxnSpPr>
              <a:cxnSpLocks/>
              <a:stCxn id="458" idx="6"/>
              <a:endCxn id="456" idx="2"/>
            </p:cNvCxnSpPr>
            <p:nvPr/>
          </p:nvCxnSpPr>
          <p:spPr>
            <a:xfrm flipV="1">
              <a:off x="4526743" y="2138505"/>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75">
              <a:extLst>
                <a:ext uri="{FF2B5EF4-FFF2-40B4-BE49-F238E27FC236}">
                  <a16:creationId xmlns:a16="http://schemas.microsoft.com/office/drawing/2014/main" id="{F28FDF44-8020-4290-8F20-36333539AB55}"/>
                </a:ext>
              </a:extLst>
            </p:cNvPr>
            <p:cNvCxnSpPr>
              <a:cxnSpLocks/>
              <a:stCxn id="458" idx="6"/>
              <a:endCxn id="459" idx="2"/>
            </p:cNvCxnSpPr>
            <p:nvPr/>
          </p:nvCxnSpPr>
          <p:spPr>
            <a:xfrm>
              <a:off x="4526743" y="2509503"/>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直接连接符 76">
              <a:extLst>
                <a:ext uri="{FF2B5EF4-FFF2-40B4-BE49-F238E27FC236}">
                  <a16:creationId xmlns:a16="http://schemas.microsoft.com/office/drawing/2014/main" id="{B480BE5F-7632-46D5-8D25-1B121EC39B76}"/>
                </a:ext>
              </a:extLst>
            </p:cNvPr>
            <p:cNvCxnSpPr>
              <a:cxnSpLocks/>
              <a:stCxn id="458" idx="6"/>
              <a:endCxn id="463" idx="2"/>
            </p:cNvCxnSpPr>
            <p:nvPr/>
          </p:nvCxnSpPr>
          <p:spPr>
            <a:xfrm>
              <a:off x="4526743"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直接连接符 77">
              <a:extLst>
                <a:ext uri="{FF2B5EF4-FFF2-40B4-BE49-F238E27FC236}">
                  <a16:creationId xmlns:a16="http://schemas.microsoft.com/office/drawing/2014/main" id="{ACAD5B58-ACF8-43AF-BEBB-C4EA4F2273AA}"/>
                </a:ext>
              </a:extLst>
            </p:cNvPr>
            <p:cNvCxnSpPr>
              <a:cxnSpLocks/>
              <a:stCxn id="458" idx="6"/>
              <a:endCxn id="466" idx="2"/>
            </p:cNvCxnSpPr>
            <p:nvPr/>
          </p:nvCxnSpPr>
          <p:spPr>
            <a:xfrm>
              <a:off x="4526743"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直接连接符 78">
              <a:extLst>
                <a:ext uri="{FF2B5EF4-FFF2-40B4-BE49-F238E27FC236}">
                  <a16:creationId xmlns:a16="http://schemas.microsoft.com/office/drawing/2014/main" id="{C04170B5-C088-46C5-A1CA-31A037ED4693}"/>
                </a:ext>
              </a:extLst>
            </p:cNvPr>
            <p:cNvCxnSpPr>
              <a:cxnSpLocks/>
              <a:stCxn id="458" idx="6"/>
              <a:endCxn id="468" idx="2"/>
            </p:cNvCxnSpPr>
            <p:nvPr/>
          </p:nvCxnSpPr>
          <p:spPr>
            <a:xfrm>
              <a:off x="4526742" y="2509503"/>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连接符 79">
              <a:extLst>
                <a:ext uri="{FF2B5EF4-FFF2-40B4-BE49-F238E27FC236}">
                  <a16:creationId xmlns:a16="http://schemas.microsoft.com/office/drawing/2014/main" id="{B33B1EAB-7D05-4FFC-B07D-368F6A6FD167}"/>
                </a:ext>
              </a:extLst>
            </p:cNvPr>
            <p:cNvCxnSpPr>
              <a:cxnSpLocks/>
              <a:stCxn id="462" idx="6"/>
              <a:endCxn id="456" idx="2"/>
            </p:cNvCxnSpPr>
            <p:nvPr/>
          </p:nvCxnSpPr>
          <p:spPr>
            <a:xfrm flipV="1">
              <a:off x="4526743" y="2138505"/>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直接连接符 80">
              <a:extLst>
                <a:ext uri="{FF2B5EF4-FFF2-40B4-BE49-F238E27FC236}">
                  <a16:creationId xmlns:a16="http://schemas.microsoft.com/office/drawing/2014/main" id="{84FF28D4-D87F-42A7-90C3-6399AA2ADCE1}"/>
                </a:ext>
              </a:extLst>
            </p:cNvPr>
            <p:cNvCxnSpPr>
              <a:cxnSpLocks/>
              <a:stCxn id="462" idx="6"/>
              <a:endCxn id="459" idx="2"/>
            </p:cNvCxnSpPr>
            <p:nvPr/>
          </p:nvCxnSpPr>
          <p:spPr>
            <a:xfrm flipV="1">
              <a:off x="4526743" y="2509503"/>
              <a:ext cx="500063"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直接连接符 93">
              <a:extLst>
                <a:ext uri="{FF2B5EF4-FFF2-40B4-BE49-F238E27FC236}">
                  <a16:creationId xmlns:a16="http://schemas.microsoft.com/office/drawing/2014/main" id="{5295E3EA-B40C-45C0-94A0-B2034C834E86}"/>
                </a:ext>
              </a:extLst>
            </p:cNvPr>
            <p:cNvCxnSpPr>
              <a:cxnSpLocks/>
              <a:stCxn id="462" idx="6"/>
              <a:endCxn id="463" idx="2"/>
            </p:cNvCxnSpPr>
            <p:nvPr/>
          </p:nvCxnSpPr>
          <p:spPr>
            <a:xfrm>
              <a:off x="4526743" y="2880501"/>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直接连接符 94">
              <a:extLst>
                <a:ext uri="{FF2B5EF4-FFF2-40B4-BE49-F238E27FC236}">
                  <a16:creationId xmlns:a16="http://schemas.microsoft.com/office/drawing/2014/main" id="{64B6BC46-2295-40AF-8BF4-C3F906FC1456}"/>
                </a:ext>
              </a:extLst>
            </p:cNvPr>
            <p:cNvCxnSpPr>
              <a:cxnSpLocks/>
              <a:stCxn id="462" idx="6"/>
              <a:endCxn id="466" idx="2"/>
            </p:cNvCxnSpPr>
            <p:nvPr/>
          </p:nvCxnSpPr>
          <p:spPr>
            <a:xfrm>
              <a:off x="4526743"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直接连接符 95">
              <a:extLst>
                <a:ext uri="{FF2B5EF4-FFF2-40B4-BE49-F238E27FC236}">
                  <a16:creationId xmlns:a16="http://schemas.microsoft.com/office/drawing/2014/main" id="{D89E9035-B856-4CBA-947D-688CAD38FAF6}"/>
                </a:ext>
              </a:extLst>
            </p:cNvPr>
            <p:cNvCxnSpPr>
              <a:cxnSpLocks/>
              <a:stCxn id="462" idx="6"/>
              <a:endCxn id="468" idx="2"/>
            </p:cNvCxnSpPr>
            <p:nvPr/>
          </p:nvCxnSpPr>
          <p:spPr>
            <a:xfrm>
              <a:off x="4526742" y="2880501"/>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96">
              <a:extLst>
                <a:ext uri="{FF2B5EF4-FFF2-40B4-BE49-F238E27FC236}">
                  <a16:creationId xmlns:a16="http://schemas.microsoft.com/office/drawing/2014/main" id="{4AF89347-FD9D-46DA-8DC0-DE734E9EFA7E}"/>
                </a:ext>
              </a:extLst>
            </p:cNvPr>
            <p:cNvCxnSpPr>
              <a:cxnSpLocks/>
              <a:stCxn id="465" idx="6"/>
              <a:endCxn id="456" idx="2"/>
            </p:cNvCxnSpPr>
            <p:nvPr/>
          </p:nvCxnSpPr>
          <p:spPr>
            <a:xfrm flipV="1">
              <a:off x="4526743" y="2138504"/>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97">
              <a:extLst>
                <a:ext uri="{FF2B5EF4-FFF2-40B4-BE49-F238E27FC236}">
                  <a16:creationId xmlns:a16="http://schemas.microsoft.com/office/drawing/2014/main" id="{EFA8DA1B-55FF-49E5-9767-AFD4609EC8E7}"/>
                </a:ext>
              </a:extLst>
            </p:cNvPr>
            <p:cNvCxnSpPr>
              <a:cxnSpLocks/>
              <a:stCxn id="465" idx="6"/>
              <a:endCxn id="459" idx="2"/>
            </p:cNvCxnSpPr>
            <p:nvPr/>
          </p:nvCxnSpPr>
          <p:spPr>
            <a:xfrm flipV="1">
              <a:off x="4526743" y="2509504"/>
              <a:ext cx="500063"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直接连接符 108">
              <a:extLst>
                <a:ext uri="{FF2B5EF4-FFF2-40B4-BE49-F238E27FC236}">
                  <a16:creationId xmlns:a16="http://schemas.microsoft.com/office/drawing/2014/main" id="{EEFA0EAD-3015-45E4-A11C-8260FD063F97}"/>
                </a:ext>
              </a:extLst>
            </p:cNvPr>
            <p:cNvCxnSpPr>
              <a:cxnSpLocks/>
              <a:stCxn id="465" idx="6"/>
              <a:endCxn id="463" idx="2"/>
            </p:cNvCxnSpPr>
            <p:nvPr/>
          </p:nvCxnSpPr>
          <p:spPr>
            <a:xfrm flipV="1">
              <a:off x="4526743" y="2880502"/>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接连接符 109">
              <a:extLst>
                <a:ext uri="{FF2B5EF4-FFF2-40B4-BE49-F238E27FC236}">
                  <a16:creationId xmlns:a16="http://schemas.microsoft.com/office/drawing/2014/main" id="{4BC48D76-BB4B-4215-A68B-0BA69E0D7FF6}"/>
                </a:ext>
              </a:extLst>
            </p:cNvPr>
            <p:cNvCxnSpPr>
              <a:cxnSpLocks/>
              <a:stCxn id="465" idx="6"/>
              <a:endCxn id="466" idx="2"/>
            </p:cNvCxnSpPr>
            <p:nvPr/>
          </p:nvCxnSpPr>
          <p:spPr>
            <a:xfrm>
              <a:off x="4526743" y="3251500"/>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直接连接符 110">
              <a:extLst>
                <a:ext uri="{FF2B5EF4-FFF2-40B4-BE49-F238E27FC236}">
                  <a16:creationId xmlns:a16="http://schemas.microsoft.com/office/drawing/2014/main" id="{90871173-6CB9-440A-906E-E6A053076D50}"/>
                </a:ext>
              </a:extLst>
            </p:cNvPr>
            <p:cNvCxnSpPr>
              <a:cxnSpLocks/>
              <a:stCxn id="465" idx="6"/>
              <a:endCxn id="468" idx="2"/>
            </p:cNvCxnSpPr>
            <p:nvPr/>
          </p:nvCxnSpPr>
          <p:spPr>
            <a:xfrm>
              <a:off x="4526742" y="3251501"/>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直接连接符 111">
              <a:extLst>
                <a:ext uri="{FF2B5EF4-FFF2-40B4-BE49-F238E27FC236}">
                  <a16:creationId xmlns:a16="http://schemas.microsoft.com/office/drawing/2014/main" id="{95B0DCED-9B6F-4399-BF8D-42574D214C26}"/>
                </a:ext>
              </a:extLst>
            </p:cNvPr>
            <p:cNvCxnSpPr>
              <a:cxnSpLocks/>
              <a:stCxn id="460" idx="6"/>
              <a:endCxn id="461" idx="2"/>
            </p:cNvCxnSpPr>
            <p:nvPr/>
          </p:nvCxnSpPr>
          <p:spPr>
            <a:xfrm>
              <a:off x="5360180" y="1767505"/>
              <a:ext cx="500062"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连接符 120">
              <a:extLst>
                <a:ext uri="{FF2B5EF4-FFF2-40B4-BE49-F238E27FC236}">
                  <a16:creationId xmlns:a16="http://schemas.microsoft.com/office/drawing/2014/main" id="{A557B4F8-5FCD-431C-9D8E-D8C4A7E57CAA}"/>
                </a:ext>
              </a:extLst>
            </p:cNvPr>
            <p:cNvCxnSpPr>
              <a:cxnSpLocks/>
              <a:stCxn id="460" idx="6"/>
              <a:endCxn id="464" idx="2"/>
            </p:cNvCxnSpPr>
            <p:nvPr/>
          </p:nvCxnSpPr>
          <p:spPr>
            <a:xfrm>
              <a:off x="5360180" y="1767505"/>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直接连接符 121">
              <a:extLst>
                <a:ext uri="{FF2B5EF4-FFF2-40B4-BE49-F238E27FC236}">
                  <a16:creationId xmlns:a16="http://schemas.microsoft.com/office/drawing/2014/main" id="{CF4EF73A-73D6-4D47-BAD7-C32408397FB4}"/>
                </a:ext>
              </a:extLst>
            </p:cNvPr>
            <p:cNvCxnSpPr>
              <a:cxnSpLocks/>
              <a:stCxn id="460" idx="6"/>
              <a:endCxn id="467" idx="2"/>
            </p:cNvCxnSpPr>
            <p:nvPr/>
          </p:nvCxnSpPr>
          <p:spPr>
            <a:xfrm>
              <a:off x="5360180" y="1767506"/>
              <a:ext cx="500062"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直接连接符 122">
              <a:extLst>
                <a:ext uri="{FF2B5EF4-FFF2-40B4-BE49-F238E27FC236}">
                  <a16:creationId xmlns:a16="http://schemas.microsoft.com/office/drawing/2014/main" id="{647357B3-F800-4D73-806D-B079E03098BD}"/>
                </a:ext>
              </a:extLst>
            </p:cNvPr>
            <p:cNvCxnSpPr>
              <a:cxnSpLocks/>
              <a:stCxn id="456" idx="6"/>
              <a:endCxn id="457" idx="2"/>
            </p:cNvCxnSpPr>
            <p:nvPr/>
          </p:nvCxnSpPr>
          <p:spPr>
            <a:xfrm>
              <a:off x="5360180" y="2138504"/>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直接连接符 123">
              <a:extLst>
                <a:ext uri="{FF2B5EF4-FFF2-40B4-BE49-F238E27FC236}">
                  <a16:creationId xmlns:a16="http://schemas.microsoft.com/office/drawing/2014/main" id="{23A9CE18-2D18-444C-A6EC-BBE9FE963E17}"/>
                </a:ext>
              </a:extLst>
            </p:cNvPr>
            <p:cNvCxnSpPr>
              <a:cxnSpLocks/>
              <a:stCxn id="459" idx="6"/>
              <a:endCxn id="461" idx="2"/>
            </p:cNvCxnSpPr>
            <p:nvPr/>
          </p:nvCxnSpPr>
          <p:spPr>
            <a:xfrm>
              <a:off x="5360180" y="2509503"/>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直接连接符 124">
              <a:extLst>
                <a:ext uri="{FF2B5EF4-FFF2-40B4-BE49-F238E27FC236}">
                  <a16:creationId xmlns:a16="http://schemas.microsoft.com/office/drawing/2014/main" id="{E6733F79-C762-4A1E-B8E0-FF82767C488F}"/>
                </a:ext>
              </a:extLst>
            </p:cNvPr>
            <p:cNvCxnSpPr>
              <a:cxnSpLocks/>
              <a:stCxn id="459" idx="6"/>
              <a:endCxn id="464" idx="2"/>
            </p:cNvCxnSpPr>
            <p:nvPr/>
          </p:nvCxnSpPr>
          <p:spPr>
            <a:xfrm>
              <a:off x="5360180"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直接连接符 131">
              <a:extLst>
                <a:ext uri="{FF2B5EF4-FFF2-40B4-BE49-F238E27FC236}">
                  <a16:creationId xmlns:a16="http://schemas.microsoft.com/office/drawing/2014/main" id="{BD54B688-C1E5-45E8-9C66-E41FB81FD860}"/>
                </a:ext>
              </a:extLst>
            </p:cNvPr>
            <p:cNvCxnSpPr>
              <a:cxnSpLocks/>
              <a:stCxn id="456" idx="6"/>
              <a:endCxn id="461" idx="2"/>
            </p:cNvCxnSpPr>
            <p:nvPr/>
          </p:nvCxnSpPr>
          <p:spPr>
            <a:xfrm>
              <a:off x="5360180"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直接连接符 132">
              <a:extLst>
                <a:ext uri="{FF2B5EF4-FFF2-40B4-BE49-F238E27FC236}">
                  <a16:creationId xmlns:a16="http://schemas.microsoft.com/office/drawing/2014/main" id="{E9CEB9A4-7E43-4B2A-B3B1-D28E8EA65E78}"/>
                </a:ext>
              </a:extLst>
            </p:cNvPr>
            <p:cNvCxnSpPr>
              <a:cxnSpLocks/>
              <a:stCxn id="456" idx="6"/>
              <a:endCxn id="464" idx="2"/>
            </p:cNvCxnSpPr>
            <p:nvPr/>
          </p:nvCxnSpPr>
          <p:spPr>
            <a:xfrm>
              <a:off x="5360180"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直接连接符 133">
              <a:extLst>
                <a:ext uri="{FF2B5EF4-FFF2-40B4-BE49-F238E27FC236}">
                  <a16:creationId xmlns:a16="http://schemas.microsoft.com/office/drawing/2014/main" id="{6CA177ED-C863-4F33-BFCE-964E096D569C}"/>
                </a:ext>
              </a:extLst>
            </p:cNvPr>
            <p:cNvCxnSpPr>
              <a:cxnSpLocks/>
              <a:stCxn id="456" idx="6"/>
              <a:endCxn id="467" idx="2"/>
            </p:cNvCxnSpPr>
            <p:nvPr/>
          </p:nvCxnSpPr>
          <p:spPr>
            <a:xfrm>
              <a:off x="5360180"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直接连接符 134">
              <a:extLst>
                <a:ext uri="{FF2B5EF4-FFF2-40B4-BE49-F238E27FC236}">
                  <a16:creationId xmlns:a16="http://schemas.microsoft.com/office/drawing/2014/main" id="{2EDEF90A-9FCD-497A-9458-ED8696E22214}"/>
                </a:ext>
              </a:extLst>
            </p:cNvPr>
            <p:cNvCxnSpPr>
              <a:cxnSpLocks/>
              <a:stCxn id="459" idx="6"/>
              <a:endCxn id="457" idx="2"/>
            </p:cNvCxnSpPr>
            <p:nvPr/>
          </p:nvCxnSpPr>
          <p:spPr>
            <a:xfrm flipV="1">
              <a:off x="5360180" y="2138505"/>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直接连接符 147">
              <a:extLst>
                <a:ext uri="{FF2B5EF4-FFF2-40B4-BE49-F238E27FC236}">
                  <a16:creationId xmlns:a16="http://schemas.microsoft.com/office/drawing/2014/main" id="{59464B62-769F-48D1-9B8F-32AA39813807}"/>
                </a:ext>
              </a:extLst>
            </p:cNvPr>
            <p:cNvCxnSpPr>
              <a:cxnSpLocks/>
              <a:stCxn id="463" idx="6"/>
              <a:endCxn id="457" idx="2"/>
            </p:cNvCxnSpPr>
            <p:nvPr/>
          </p:nvCxnSpPr>
          <p:spPr>
            <a:xfrm flipV="1">
              <a:off x="5360180" y="2138505"/>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直接连接符 148">
              <a:extLst>
                <a:ext uri="{FF2B5EF4-FFF2-40B4-BE49-F238E27FC236}">
                  <a16:creationId xmlns:a16="http://schemas.microsoft.com/office/drawing/2014/main" id="{3EC7FDB7-A330-4CAF-BD26-C19F0A6FABDD}"/>
                </a:ext>
              </a:extLst>
            </p:cNvPr>
            <p:cNvCxnSpPr>
              <a:cxnSpLocks/>
              <a:stCxn id="463" idx="6"/>
              <a:endCxn id="461" idx="2"/>
            </p:cNvCxnSpPr>
            <p:nvPr/>
          </p:nvCxnSpPr>
          <p:spPr>
            <a:xfrm flipV="1">
              <a:off x="5360180" y="2509503"/>
              <a:ext cx="500062" cy="370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直接连接符 149">
              <a:extLst>
                <a:ext uri="{FF2B5EF4-FFF2-40B4-BE49-F238E27FC236}">
                  <a16:creationId xmlns:a16="http://schemas.microsoft.com/office/drawing/2014/main" id="{2EDE81E1-1747-4213-8708-89CAD4AB09DB}"/>
                </a:ext>
              </a:extLst>
            </p:cNvPr>
            <p:cNvCxnSpPr>
              <a:cxnSpLocks/>
              <a:stCxn id="463" idx="6"/>
              <a:endCxn id="464" idx="2"/>
            </p:cNvCxnSpPr>
            <p:nvPr/>
          </p:nvCxnSpPr>
          <p:spPr>
            <a:xfrm>
              <a:off x="5360180" y="2880501"/>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直接连接符 150">
              <a:extLst>
                <a:ext uri="{FF2B5EF4-FFF2-40B4-BE49-F238E27FC236}">
                  <a16:creationId xmlns:a16="http://schemas.microsoft.com/office/drawing/2014/main" id="{DC73CED4-E44E-483C-8D43-965FCE480710}"/>
                </a:ext>
              </a:extLst>
            </p:cNvPr>
            <p:cNvCxnSpPr>
              <a:cxnSpLocks/>
              <a:stCxn id="463" idx="6"/>
              <a:endCxn id="467" idx="2"/>
            </p:cNvCxnSpPr>
            <p:nvPr/>
          </p:nvCxnSpPr>
          <p:spPr>
            <a:xfrm>
              <a:off x="5360180"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直接连接符 159">
              <a:extLst>
                <a:ext uri="{FF2B5EF4-FFF2-40B4-BE49-F238E27FC236}">
                  <a16:creationId xmlns:a16="http://schemas.microsoft.com/office/drawing/2014/main" id="{A276EE8B-2020-47EA-9F7B-051DCA4A13F0}"/>
                </a:ext>
              </a:extLst>
            </p:cNvPr>
            <p:cNvCxnSpPr>
              <a:cxnSpLocks/>
              <a:stCxn id="467" idx="2"/>
              <a:endCxn id="459" idx="6"/>
            </p:cNvCxnSpPr>
            <p:nvPr/>
          </p:nvCxnSpPr>
          <p:spPr>
            <a:xfrm flipH="1" flipV="1">
              <a:off x="5360180"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直接连接符 162">
              <a:extLst>
                <a:ext uri="{FF2B5EF4-FFF2-40B4-BE49-F238E27FC236}">
                  <a16:creationId xmlns:a16="http://schemas.microsoft.com/office/drawing/2014/main" id="{64297510-3C4D-49A5-9CD4-889131FF2E6A}"/>
                </a:ext>
              </a:extLst>
            </p:cNvPr>
            <p:cNvCxnSpPr>
              <a:cxnSpLocks/>
              <a:stCxn id="466" idx="6"/>
              <a:endCxn id="457" idx="2"/>
            </p:cNvCxnSpPr>
            <p:nvPr/>
          </p:nvCxnSpPr>
          <p:spPr>
            <a:xfrm flipV="1">
              <a:off x="5360180" y="2138504"/>
              <a:ext cx="500062"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直接连接符 165">
              <a:extLst>
                <a:ext uri="{FF2B5EF4-FFF2-40B4-BE49-F238E27FC236}">
                  <a16:creationId xmlns:a16="http://schemas.microsoft.com/office/drawing/2014/main" id="{19E66FD4-8503-40E9-AEB5-CB22D1694BFA}"/>
                </a:ext>
              </a:extLst>
            </p:cNvPr>
            <p:cNvCxnSpPr>
              <a:cxnSpLocks/>
              <a:stCxn id="468" idx="6"/>
              <a:endCxn id="457" idx="2"/>
            </p:cNvCxnSpPr>
            <p:nvPr/>
          </p:nvCxnSpPr>
          <p:spPr>
            <a:xfrm flipV="1">
              <a:off x="5360180" y="2138505"/>
              <a:ext cx="500063" cy="1483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直接连接符 168">
              <a:extLst>
                <a:ext uri="{FF2B5EF4-FFF2-40B4-BE49-F238E27FC236}">
                  <a16:creationId xmlns:a16="http://schemas.microsoft.com/office/drawing/2014/main" id="{878CF143-7CC5-44F5-9466-7CD7A5769E89}"/>
                </a:ext>
              </a:extLst>
            </p:cNvPr>
            <p:cNvCxnSpPr>
              <a:cxnSpLocks/>
              <a:stCxn id="466" idx="6"/>
              <a:endCxn id="461" idx="2"/>
            </p:cNvCxnSpPr>
            <p:nvPr/>
          </p:nvCxnSpPr>
          <p:spPr>
            <a:xfrm flipV="1">
              <a:off x="5360180" y="2509504"/>
              <a:ext cx="500062" cy="741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直接连接符 171">
              <a:extLst>
                <a:ext uri="{FF2B5EF4-FFF2-40B4-BE49-F238E27FC236}">
                  <a16:creationId xmlns:a16="http://schemas.microsoft.com/office/drawing/2014/main" id="{D39FA809-CEAB-419B-9DDC-AA60C0D58DF4}"/>
                </a:ext>
              </a:extLst>
            </p:cNvPr>
            <p:cNvCxnSpPr>
              <a:cxnSpLocks/>
              <a:stCxn id="468" idx="6"/>
              <a:endCxn id="464" idx="2"/>
            </p:cNvCxnSpPr>
            <p:nvPr/>
          </p:nvCxnSpPr>
          <p:spPr>
            <a:xfrm flipV="1">
              <a:off x="5360180" y="2880501"/>
              <a:ext cx="500063" cy="74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直接连接符 174">
              <a:extLst>
                <a:ext uri="{FF2B5EF4-FFF2-40B4-BE49-F238E27FC236}">
                  <a16:creationId xmlns:a16="http://schemas.microsoft.com/office/drawing/2014/main" id="{5FBE22B8-7BC2-40C6-9A73-5BF431E68FEE}"/>
                </a:ext>
              </a:extLst>
            </p:cNvPr>
            <p:cNvCxnSpPr>
              <a:cxnSpLocks/>
              <a:stCxn id="468" idx="6"/>
              <a:endCxn id="461" idx="2"/>
            </p:cNvCxnSpPr>
            <p:nvPr/>
          </p:nvCxnSpPr>
          <p:spPr>
            <a:xfrm flipV="1">
              <a:off x="5360180" y="2509503"/>
              <a:ext cx="500063" cy="1112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直接连接符 177">
              <a:extLst>
                <a:ext uri="{FF2B5EF4-FFF2-40B4-BE49-F238E27FC236}">
                  <a16:creationId xmlns:a16="http://schemas.microsoft.com/office/drawing/2014/main" id="{E9863ECB-F5A7-4508-B691-5304014C326C}"/>
                </a:ext>
              </a:extLst>
            </p:cNvPr>
            <p:cNvCxnSpPr>
              <a:cxnSpLocks/>
              <a:stCxn id="466" idx="6"/>
              <a:endCxn id="464" idx="2"/>
            </p:cNvCxnSpPr>
            <p:nvPr/>
          </p:nvCxnSpPr>
          <p:spPr>
            <a:xfrm flipV="1">
              <a:off x="5360180" y="2880502"/>
              <a:ext cx="500062"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直接连接符 180">
              <a:extLst>
                <a:ext uri="{FF2B5EF4-FFF2-40B4-BE49-F238E27FC236}">
                  <a16:creationId xmlns:a16="http://schemas.microsoft.com/office/drawing/2014/main" id="{A6FC4147-66F8-4209-B94A-900641C2AF49}"/>
                </a:ext>
              </a:extLst>
            </p:cNvPr>
            <p:cNvCxnSpPr>
              <a:cxnSpLocks/>
              <a:stCxn id="466" idx="6"/>
              <a:endCxn id="467" idx="2"/>
            </p:cNvCxnSpPr>
            <p:nvPr/>
          </p:nvCxnSpPr>
          <p:spPr>
            <a:xfrm>
              <a:off x="5360180" y="3251500"/>
              <a:ext cx="500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直接连接符 183">
              <a:extLst>
                <a:ext uri="{FF2B5EF4-FFF2-40B4-BE49-F238E27FC236}">
                  <a16:creationId xmlns:a16="http://schemas.microsoft.com/office/drawing/2014/main" id="{722006DB-1161-420A-8560-88B48B410AEB}"/>
                </a:ext>
              </a:extLst>
            </p:cNvPr>
            <p:cNvCxnSpPr>
              <a:cxnSpLocks/>
              <a:stCxn id="468" idx="6"/>
              <a:endCxn id="467" idx="2"/>
            </p:cNvCxnSpPr>
            <p:nvPr/>
          </p:nvCxnSpPr>
          <p:spPr>
            <a:xfrm flipV="1">
              <a:off x="5360180" y="3251501"/>
              <a:ext cx="500063" cy="370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直接连接符 186">
              <a:extLst>
                <a:ext uri="{FF2B5EF4-FFF2-40B4-BE49-F238E27FC236}">
                  <a16:creationId xmlns:a16="http://schemas.microsoft.com/office/drawing/2014/main" id="{BE7D5963-5FA1-43F1-B111-E06A01E68CC4}"/>
                </a:ext>
              </a:extLst>
            </p:cNvPr>
            <p:cNvCxnSpPr>
              <a:cxnSpLocks/>
              <a:stCxn id="461" idx="6"/>
              <a:endCxn id="478" idx="1"/>
            </p:cNvCxnSpPr>
            <p:nvPr/>
          </p:nvCxnSpPr>
          <p:spPr>
            <a:xfrm flipV="1">
              <a:off x="6193618" y="2509503"/>
              <a:ext cx="1693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直接连接符 187">
              <a:extLst>
                <a:ext uri="{FF2B5EF4-FFF2-40B4-BE49-F238E27FC236}">
                  <a16:creationId xmlns:a16="http://schemas.microsoft.com/office/drawing/2014/main" id="{A38AA5A5-F3DD-49CA-B641-7DAFCA037CEC}"/>
                </a:ext>
              </a:extLst>
            </p:cNvPr>
            <p:cNvCxnSpPr>
              <a:cxnSpLocks/>
              <a:stCxn id="464" idx="6"/>
              <a:endCxn id="479" idx="1"/>
            </p:cNvCxnSpPr>
            <p:nvPr/>
          </p:nvCxnSpPr>
          <p:spPr>
            <a:xfrm flipV="1">
              <a:off x="6193617" y="2880501"/>
              <a:ext cx="2826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直接连接符 188">
              <a:extLst>
                <a:ext uri="{FF2B5EF4-FFF2-40B4-BE49-F238E27FC236}">
                  <a16:creationId xmlns:a16="http://schemas.microsoft.com/office/drawing/2014/main" id="{BB2D442D-717D-4A4C-8C99-FFE9834998AA}"/>
                </a:ext>
              </a:extLst>
            </p:cNvPr>
            <p:cNvCxnSpPr>
              <a:cxnSpLocks/>
              <a:stCxn id="467" idx="6"/>
              <a:endCxn id="480" idx="1"/>
            </p:cNvCxnSpPr>
            <p:nvPr/>
          </p:nvCxnSpPr>
          <p:spPr>
            <a:xfrm flipV="1">
              <a:off x="6193617" y="3251498"/>
              <a:ext cx="12133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矩形: 圆角 8">
            <a:extLst>
              <a:ext uri="{FF2B5EF4-FFF2-40B4-BE49-F238E27FC236}">
                <a16:creationId xmlns:a16="http://schemas.microsoft.com/office/drawing/2014/main" id="{F6EA4AE0-6D8A-4C69-AF0F-5E360E7BE7EE}"/>
              </a:ext>
            </a:extLst>
          </p:cNvPr>
          <p:cNvSpPr/>
          <p:nvPr/>
        </p:nvSpPr>
        <p:spPr>
          <a:xfrm>
            <a:off x="838200" y="1585444"/>
            <a:ext cx="1224000" cy="396000"/>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Bahnschrift Light SemiCondensed" panose="020B0502040204020203" pitchFamily="34" charset="0"/>
              </a:rPr>
              <a:t>Original</a:t>
            </a:r>
            <a:endParaRPr lang="zh-CN" altLang="en-US" sz="2400" dirty="0">
              <a:solidFill>
                <a:schemeClr val="tx1"/>
              </a:solidFill>
              <a:latin typeface="Bahnschrift Light SemiCondensed" panose="020B0502040204020203" pitchFamily="34" charset="0"/>
            </a:endParaRPr>
          </a:p>
        </p:txBody>
      </p:sp>
      <p:sp>
        <p:nvSpPr>
          <p:cNvPr id="534" name="矩形: 圆角 533">
            <a:extLst>
              <a:ext uri="{FF2B5EF4-FFF2-40B4-BE49-F238E27FC236}">
                <a16:creationId xmlns:a16="http://schemas.microsoft.com/office/drawing/2014/main" id="{0421851E-4A6D-43B1-A613-09530ABCC9AC}"/>
              </a:ext>
            </a:extLst>
          </p:cNvPr>
          <p:cNvSpPr/>
          <p:nvPr/>
        </p:nvSpPr>
        <p:spPr>
          <a:xfrm>
            <a:off x="838200" y="4090849"/>
            <a:ext cx="1224000" cy="396000"/>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Bahnschrift Light SemiCondensed" panose="020B0502040204020203" pitchFamily="34" charset="0"/>
              </a:rPr>
              <a:t>Modified</a:t>
            </a:r>
            <a:endParaRPr lang="zh-CN" altLang="en-US" sz="2400" dirty="0">
              <a:solidFill>
                <a:schemeClr val="tx1"/>
              </a:solidFill>
              <a:latin typeface="Bahnschrift Light SemiCondensed" panose="020B0502040204020203" pitchFamily="34" charset="0"/>
            </a:endParaRPr>
          </a:p>
        </p:txBody>
      </p:sp>
      <p:graphicFrame>
        <p:nvGraphicFramePr>
          <p:cNvPr id="536" name="图表 535">
            <a:extLst>
              <a:ext uri="{FF2B5EF4-FFF2-40B4-BE49-F238E27FC236}">
                <a16:creationId xmlns:a16="http://schemas.microsoft.com/office/drawing/2014/main" id="{65C9BE1B-2064-4CDC-A5A8-ABFC17959066}"/>
              </a:ext>
            </a:extLst>
          </p:cNvPr>
          <p:cNvGraphicFramePr>
            <a:graphicFrameLocks/>
          </p:cNvGraphicFramePr>
          <p:nvPr>
            <p:extLst>
              <p:ext uri="{D42A27DB-BD31-4B8C-83A1-F6EECF244321}">
                <p14:modId xmlns:p14="http://schemas.microsoft.com/office/powerpoint/2010/main" val="2946569976"/>
              </p:ext>
            </p:extLst>
          </p:nvPr>
        </p:nvGraphicFramePr>
        <p:xfrm>
          <a:off x="4500382" y="2605656"/>
          <a:ext cx="6453833" cy="3598049"/>
        </p:xfrm>
        <a:graphic>
          <a:graphicData uri="http://schemas.openxmlformats.org/drawingml/2006/chart">
            <c:chart xmlns:c="http://schemas.openxmlformats.org/drawingml/2006/chart" xmlns:r="http://schemas.openxmlformats.org/officeDocument/2006/relationships" r:id="rId28"/>
          </a:graphicData>
        </a:graphic>
      </p:graphicFrame>
      <p:sp>
        <p:nvSpPr>
          <p:cNvPr id="13" name="文本框 12">
            <a:extLst>
              <a:ext uri="{FF2B5EF4-FFF2-40B4-BE49-F238E27FC236}">
                <a16:creationId xmlns:a16="http://schemas.microsoft.com/office/drawing/2014/main" id="{ED235A6B-5198-41F4-8E20-4E58EECD48C1}"/>
              </a:ext>
            </a:extLst>
          </p:cNvPr>
          <p:cNvSpPr txBox="1"/>
          <p:nvPr/>
        </p:nvSpPr>
        <p:spPr>
          <a:xfrm>
            <a:off x="6340838" y="2149614"/>
            <a:ext cx="3482043" cy="461665"/>
          </a:xfrm>
          <a:prstGeom prst="rect">
            <a:avLst/>
          </a:prstGeom>
          <a:noFill/>
        </p:spPr>
        <p:txBody>
          <a:bodyPr wrap="none" rtlCol="0">
            <a:spAutoFit/>
          </a:bodyPr>
          <a:lstStyle/>
          <a:p>
            <a:pPr algn="ctr"/>
            <a:r>
              <a:rPr lang="en-US" altLang="zh-CN" sz="2400" dirty="0">
                <a:latin typeface="Bahnschrift Light SemiCondensed" panose="020B0502040204020203" pitchFamily="34" charset="0"/>
              </a:rPr>
              <a:t>Test set: 5.1%</a:t>
            </a:r>
            <a:r>
              <a:rPr lang="zh-CN" altLang="en-US" sz="2400" dirty="0">
                <a:latin typeface="Bahnschrift Light SemiCondensed" panose="020B0502040204020203" pitchFamily="34" charset="0"/>
              </a:rPr>
              <a:t>↑ </a:t>
            </a:r>
            <a:r>
              <a:rPr lang="en-US" altLang="zh-CN" sz="2400" dirty="0">
                <a:latin typeface="Bahnschrift Light SemiCondensed" panose="020B0502040204020203" pitchFamily="34" charset="0"/>
              </a:rPr>
              <a:t>average </a:t>
            </a:r>
            <a:r>
              <a:rPr lang="en-US" altLang="zh-CN" sz="2400" dirty="0" err="1">
                <a:latin typeface="Bahnschrift Light SemiCondensed" panose="020B0502040204020203" pitchFamily="34" charset="0"/>
              </a:rPr>
              <a:t>QoE</a:t>
            </a:r>
            <a:endParaRPr lang="zh-CN" altLang="en-US" sz="2400" dirty="0">
              <a:latin typeface="Bahnschrift Light SemiCondensed" panose="020B0502040204020203" pitchFamily="34" charset="0"/>
            </a:endParaRPr>
          </a:p>
        </p:txBody>
      </p:sp>
    </p:spTree>
    <p:extLst>
      <p:ext uri="{BB962C8B-B14F-4D97-AF65-F5344CB8AC3E}">
        <p14:creationId xmlns:p14="http://schemas.microsoft.com/office/powerpoint/2010/main" val="28269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6">
                                            <p:graphicEl>
                                              <a:chart seriesIdx="-3" categoryIdx="-3" bldStep="gridLegend"/>
                                            </p:graphicEl>
                                          </p:spTgt>
                                        </p:tgtEl>
                                        <p:attrNameLst>
                                          <p:attrName>style.visibility</p:attrName>
                                        </p:attrNameLst>
                                      </p:cBhvr>
                                      <p:to>
                                        <p:strVal val="visible"/>
                                      </p:to>
                                    </p:set>
                                    <p:animEffect transition="in" filter="wipe(left)">
                                      <p:cBhvr>
                                        <p:cTn id="14" dur="500"/>
                                        <p:tgtEl>
                                          <p:spTgt spid="536">
                                            <p:graphicEl>
                                              <a:chart seriesIdx="-3" categoryIdx="-3" bldStep="gridLegend"/>
                                            </p:graphic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6">
                                            <p:graphicEl>
                                              <a:chart seriesIdx="0" categoryIdx="-4" bldStep="series"/>
                                            </p:graphicEl>
                                          </p:spTgt>
                                        </p:tgtEl>
                                        <p:attrNameLst>
                                          <p:attrName>style.visibility</p:attrName>
                                        </p:attrNameLst>
                                      </p:cBhvr>
                                      <p:to>
                                        <p:strVal val="visible"/>
                                      </p:to>
                                    </p:set>
                                    <p:animEffect transition="in" filter="wipe(left)">
                                      <p:cBhvr>
                                        <p:cTn id="18" dur="500"/>
                                        <p:tgtEl>
                                          <p:spTgt spid="536">
                                            <p:graphicEl>
                                              <a:chart seriesIdx="0" categoryIdx="-4" bldStep="series"/>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34"/>
                                        </p:tgtEl>
                                        <p:attrNameLst>
                                          <p:attrName>style.visibility</p:attrName>
                                        </p:attrNameLst>
                                      </p:cBhvr>
                                      <p:to>
                                        <p:strVal val="visible"/>
                                      </p:to>
                                    </p:set>
                                    <p:animEffect transition="in" filter="fade">
                                      <p:cBhvr>
                                        <p:cTn id="28" dur="500"/>
                                        <p:tgtEl>
                                          <p:spTgt spid="534"/>
                                        </p:tgtEl>
                                      </p:cBhvr>
                                    </p:animEffect>
                                    <p:anim calcmode="lin" valueType="num">
                                      <p:cBhvr>
                                        <p:cTn id="29" dur="500" fill="hold"/>
                                        <p:tgtEl>
                                          <p:spTgt spid="534"/>
                                        </p:tgtEl>
                                        <p:attrNameLst>
                                          <p:attrName>ppt_x</p:attrName>
                                        </p:attrNameLst>
                                      </p:cBhvr>
                                      <p:tavLst>
                                        <p:tav tm="0">
                                          <p:val>
                                            <p:strVal val="#ppt_x"/>
                                          </p:val>
                                        </p:tav>
                                        <p:tav tm="100000">
                                          <p:val>
                                            <p:strVal val="#ppt_x"/>
                                          </p:val>
                                        </p:tav>
                                      </p:tavLst>
                                    </p:anim>
                                    <p:anim calcmode="lin" valueType="num">
                                      <p:cBhvr>
                                        <p:cTn id="30" dur="500" fill="hold"/>
                                        <p:tgtEl>
                                          <p:spTgt spid="5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6">
                                            <p:graphicEl>
                                              <a:chart seriesIdx="1" categoryIdx="-4" bldStep="series"/>
                                            </p:graphicEl>
                                          </p:spTgt>
                                        </p:tgtEl>
                                        <p:attrNameLst>
                                          <p:attrName>style.visibility</p:attrName>
                                        </p:attrNameLst>
                                      </p:cBhvr>
                                      <p:to>
                                        <p:strVal val="visible"/>
                                      </p:to>
                                    </p:set>
                                    <p:animEffect transition="in" filter="wipe(left)">
                                      <p:cBhvr>
                                        <p:cTn id="35" dur="500"/>
                                        <p:tgtEl>
                                          <p:spTgt spid="536">
                                            <p:graphicEl>
                                              <a:chart seriesIdx="1" categoryIdx="-4" bldStep="series"/>
                                            </p:graphicEl>
                                          </p:spTgt>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4" grpId="0" uiExpand="1" animBg="1"/>
      <p:bldGraphic spid="536" grpId="0" uiExpand="1">
        <p:bldSub>
          <a:bldChart bld="series"/>
        </p:bldSub>
      </p:bldGraphic>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2: Metis helps to debug</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24</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3" name="文本框 2">
            <a:extLst>
              <a:ext uri="{FF2B5EF4-FFF2-40B4-BE49-F238E27FC236}">
                <a16:creationId xmlns:a16="http://schemas.microsoft.com/office/drawing/2014/main" id="{DC3010BB-E678-42E2-AA59-A59851166B45}"/>
              </a:ext>
            </a:extLst>
          </p:cNvPr>
          <p:cNvSpPr txBox="1"/>
          <p:nvPr/>
        </p:nvSpPr>
        <p:spPr>
          <a:xfrm>
            <a:off x="838200" y="5995656"/>
            <a:ext cx="2581156" cy="369332"/>
          </a:xfrm>
          <a:prstGeom prst="rect">
            <a:avLst/>
          </a:prstGeom>
          <a:noFill/>
        </p:spPr>
        <p:txBody>
          <a:bodyPr wrap="none" rtlCol="0">
            <a:spAutoFit/>
          </a:bodyPr>
          <a:lstStyle/>
          <a:p>
            <a:r>
              <a:rPr lang="en-US" altLang="zh-CN" dirty="0">
                <a:latin typeface="Bahnschrift Light SemiCondensed" panose="020B0502040204020203" pitchFamily="34" charset="0"/>
              </a:rPr>
              <a:t>*[Dethise et al., NetAI 2019]</a:t>
            </a:r>
            <a:endParaRPr lang="zh-CN" altLang="en-US" dirty="0">
              <a:latin typeface="Bahnschrift Light SemiCondensed" panose="020B0502040204020203" pitchFamily="34" charset="0"/>
            </a:endParaRPr>
          </a:p>
        </p:txBody>
      </p:sp>
      <p:sp>
        <p:nvSpPr>
          <p:cNvPr id="8" name="文本框 7">
            <a:extLst>
              <a:ext uri="{FF2B5EF4-FFF2-40B4-BE49-F238E27FC236}">
                <a16:creationId xmlns:a16="http://schemas.microsoft.com/office/drawing/2014/main" id="{5B329D25-2012-4F6F-8AE2-F5A73681E5FB}"/>
              </a:ext>
            </a:extLst>
          </p:cNvPr>
          <p:cNvSpPr txBox="1"/>
          <p:nvPr/>
        </p:nvSpPr>
        <p:spPr>
          <a:xfrm>
            <a:off x="838200" y="1721810"/>
            <a:ext cx="4478594" cy="461665"/>
          </a:xfrm>
          <a:prstGeom prst="rect">
            <a:avLst/>
          </a:prstGeom>
          <a:noFill/>
        </p:spPr>
        <p:txBody>
          <a:bodyPr wrap="square" rtlCol="0">
            <a:spAutoFit/>
          </a:bodyPr>
          <a:lstStyle/>
          <a:p>
            <a:pPr algn="ctr"/>
            <a:r>
              <a:rPr lang="en-US" altLang="zh-CN" sz="2400" dirty="0">
                <a:latin typeface="Bahnschrift Light SemiCondensed" panose="020B0502040204020203" pitchFamily="34" charset="0"/>
              </a:rPr>
              <a:t>Missing bitrate*</a:t>
            </a:r>
            <a:endParaRPr lang="zh-CN" altLang="en-US" sz="2400" dirty="0">
              <a:latin typeface="Bahnschrift Light SemiCondensed" panose="020B0502040204020203" pitchFamily="34" charset="0"/>
            </a:endParaRPr>
          </a:p>
        </p:txBody>
      </p:sp>
      <p:sp>
        <p:nvSpPr>
          <p:cNvPr id="78" name="文本框 77">
            <a:extLst>
              <a:ext uri="{FF2B5EF4-FFF2-40B4-BE49-F238E27FC236}">
                <a16:creationId xmlns:a16="http://schemas.microsoft.com/office/drawing/2014/main" id="{05803E68-4DDF-4A1A-BDEC-A50542598552}"/>
              </a:ext>
            </a:extLst>
          </p:cNvPr>
          <p:cNvSpPr txBox="1"/>
          <p:nvPr/>
        </p:nvSpPr>
        <p:spPr>
          <a:xfrm>
            <a:off x="6096001" y="1721810"/>
            <a:ext cx="5257800" cy="461665"/>
          </a:xfrm>
          <a:prstGeom prst="rect">
            <a:avLst/>
          </a:prstGeom>
          <a:noFill/>
        </p:spPr>
        <p:txBody>
          <a:bodyPr wrap="square" rtlCol="0">
            <a:spAutoFit/>
          </a:bodyPr>
          <a:lstStyle/>
          <a:p>
            <a:pPr algn="ctr"/>
            <a:r>
              <a:rPr lang="en-US" altLang="zh-CN" sz="2400" dirty="0">
                <a:latin typeface="Bahnschrift Light SemiCondensed" panose="020B0502040204020203" pitchFamily="34" charset="0"/>
              </a:rPr>
              <a:t>Oversampling those missing bitrates!</a:t>
            </a:r>
            <a:endParaRPr lang="zh-CN" altLang="en-US" sz="2400" dirty="0">
              <a:latin typeface="Bahnschrift Light SemiCondensed" panose="020B0502040204020203" pitchFamily="34" charset="0"/>
            </a:endParaRPr>
          </a:p>
        </p:txBody>
      </p:sp>
      <p:cxnSp>
        <p:nvCxnSpPr>
          <p:cNvPr id="10" name="直接箭头连接符 9">
            <a:extLst>
              <a:ext uri="{FF2B5EF4-FFF2-40B4-BE49-F238E27FC236}">
                <a16:creationId xmlns:a16="http://schemas.microsoft.com/office/drawing/2014/main" id="{5E0CEEEF-82F9-4EF6-A7D7-39165BA8CD19}"/>
              </a:ext>
            </a:extLst>
          </p:cNvPr>
          <p:cNvCxnSpPr>
            <a:cxnSpLocks/>
            <a:stCxn id="8" idx="3"/>
            <a:endCxn id="78" idx="1"/>
          </p:cNvCxnSpPr>
          <p:nvPr/>
        </p:nvCxnSpPr>
        <p:spPr>
          <a:xfrm>
            <a:off x="5316794" y="1952643"/>
            <a:ext cx="779207"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79" name="图表 78">
            <a:extLst>
              <a:ext uri="{FF2B5EF4-FFF2-40B4-BE49-F238E27FC236}">
                <a16:creationId xmlns:a16="http://schemas.microsoft.com/office/drawing/2014/main" id="{669610B1-967F-46BC-8773-6FAD5D049D30}"/>
              </a:ext>
            </a:extLst>
          </p:cNvPr>
          <p:cNvGraphicFramePr/>
          <p:nvPr>
            <p:extLst>
              <p:ext uri="{D42A27DB-BD31-4B8C-83A1-F6EECF244321}">
                <p14:modId xmlns:p14="http://schemas.microsoft.com/office/powerpoint/2010/main" val="693444277"/>
              </p:ext>
            </p:extLst>
          </p:nvPr>
        </p:nvGraphicFramePr>
        <p:xfrm>
          <a:off x="6095999" y="2269348"/>
          <a:ext cx="5257801" cy="3640997"/>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a:extLst>
              <a:ext uri="{FF2B5EF4-FFF2-40B4-BE49-F238E27FC236}">
                <a16:creationId xmlns:a16="http://schemas.microsoft.com/office/drawing/2014/main" id="{D61E8A48-662A-4ADD-A59D-7D429267E0E5}"/>
              </a:ext>
            </a:extLst>
          </p:cNvPr>
          <p:cNvSpPr txBox="1"/>
          <p:nvPr/>
        </p:nvSpPr>
        <p:spPr>
          <a:xfrm>
            <a:off x="9558938" y="2502400"/>
            <a:ext cx="1690591" cy="646331"/>
          </a:xfrm>
          <a:prstGeom prst="rect">
            <a:avLst/>
          </a:prstGeom>
          <a:noFill/>
        </p:spPr>
        <p:txBody>
          <a:bodyPr wrap="none" rtlCol="0">
            <a:spAutoFit/>
          </a:bodyPr>
          <a:lstStyle/>
          <a:p>
            <a:r>
              <a:rPr lang="en-US" altLang="zh-CN" dirty="0">
                <a:latin typeface="Bahnschrift Light SemiCondensed" panose="020B0502040204020203" pitchFamily="34" charset="0"/>
              </a:rPr>
              <a:t>H: HSDPA traces</a:t>
            </a:r>
          </a:p>
          <a:p>
            <a:r>
              <a:rPr lang="en-US" altLang="zh-CN" dirty="0">
                <a:latin typeface="Bahnschrift Light SemiCondensed" panose="020B0502040204020203" pitchFamily="34" charset="0"/>
              </a:rPr>
              <a:t>F: FCC traces</a:t>
            </a:r>
            <a:endParaRPr lang="zh-CN" altLang="en-US" dirty="0">
              <a:latin typeface="Bahnschrift Light SemiCondensed" panose="020B0502040204020203" pitchFamily="34" charset="0"/>
            </a:endParaRPr>
          </a:p>
        </p:txBody>
      </p:sp>
      <p:graphicFrame>
        <p:nvGraphicFramePr>
          <p:cNvPr id="80" name="图表 79">
            <a:extLst>
              <a:ext uri="{FF2B5EF4-FFF2-40B4-BE49-F238E27FC236}">
                <a16:creationId xmlns:a16="http://schemas.microsoft.com/office/drawing/2014/main" id="{D8C7AF9D-C0E7-43E2-A4F7-AABFEAF41C33}"/>
              </a:ext>
            </a:extLst>
          </p:cNvPr>
          <p:cNvGraphicFramePr/>
          <p:nvPr>
            <p:extLst>
              <p:ext uri="{D42A27DB-BD31-4B8C-83A1-F6EECF244321}">
                <p14:modId xmlns:p14="http://schemas.microsoft.com/office/powerpoint/2010/main" val="3625702260"/>
              </p:ext>
            </p:extLst>
          </p:nvPr>
        </p:nvGraphicFramePr>
        <p:xfrm>
          <a:off x="733929" y="2147620"/>
          <a:ext cx="3732810" cy="3575770"/>
        </p:xfrm>
        <a:graphic>
          <a:graphicData uri="http://schemas.openxmlformats.org/drawingml/2006/chart">
            <c:chart xmlns:c="http://schemas.openxmlformats.org/drawingml/2006/chart" xmlns:r="http://schemas.openxmlformats.org/officeDocument/2006/relationships" r:id="rId5"/>
          </a:graphicData>
        </a:graphic>
      </p:graphicFrame>
      <p:grpSp>
        <p:nvGrpSpPr>
          <p:cNvPr id="21" name="组合 20">
            <a:extLst>
              <a:ext uri="{FF2B5EF4-FFF2-40B4-BE49-F238E27FC236}">
                <a16:creationId xmlns:a16="http://schemas.microsoft.com/office/drawing/2014/main" id="{8DD0415A-F0F4-4B53-8678-F2E3D863889A}"/>
              </a:ext>
            </a:extLst>
          </p:cNvPr>
          <p:cNvGrpSpPr/>
          <p:nvPr/>
        </p:nvGrpSpPr>
        <p:grpSpPr>
          <a:xfrm>
            <a:off x="4269658" y="2678131"/>
            <a:ext cx="1512444" cy="646331"/>
            <a:chOff x="4269658" y="2678131"/>
            <a:chExt cx="1512444" cy="646331"/>
          </a:xfrm>
        </p:grpSpPr>
        <p:cxnSp>
          <p:nvCxnSpPr>
            <p:cNvPr id="9" name="直接箭头连接符 8">
              <a:extLst>
                <a:ext uri="{FF2B5EF4-FFF2-40B4-BE49-F238E27FC236}">
                  <a16:creationId xmlns:a16="http://schemas.microsoft.com/office/drawing/2014/main" id="{D9884C59-3416-4190-931D-2088074EA39B}"/>
                </a:ext>
              </a:extLst>
            </p:cNvPr>
            <p:cNvCxnSpPr>
              <a:cxnSpLocks/>
              <a:stCxn id="11" idx="1"/>
            </p:cNvCxnSpPr>
            <p:nvPr/>
          </p:nvCxnSpPr>
          <p:spPr>
            <a:xfrm flipH="1">
              <a:off x="4269658" y="3001297"/>
              <a:ext cx="232826" cy="0"/>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D9EF3BB-1DEB-4604-9E65-6EE4BE062678}"/>
                </a:ext>
              </a:extLst>
            </p:cNvPr>
            <p:cNvSpPr txBox="1"/>
            <p:nvPr/>
          </p:nvSpPr>
          <p:spPr>
            <a:xfrm>
              <a:off x="4502484" y="2678131"/>
              <a:ext cx="1279618" cy="646331"/>
            </a:xfrm>
            <a:prstGeom prst="rect">
              <a:avLst/>
            </a:prstGeom>
            <a:noFill/>
          </p:spPr>
          <p:txBody>
            <a:bodyPr wrap="square" rtlCol="0">
              <a:spAutoFit/>
            </a:bodyPr>
            <a:lstStyle/>
            <a:p>
              <a:r>
                <a:rPr lang="en-US" altLang="zh-CN" dirty="0">
                  <a:solidFill>
                    <a:srgbClr val="FF0000"/>
                  </a:solidFill>
                  <a:latin typeface="Bahnschrift Light SemiCondensed" panose="020B0502040204020203" pitchFamily="34" charset="0"/>
                </a:rPr>
                <a:t>1200kbps (0.09%)</a:t>
              </a:r>
              <a:endParaRPr lang="zh-CN" altLang="en-US" dirty="0">
                <a:solidFill>
                  <a:srgbClr val="FF0000"/>
                </a:solidFill>
                <a:latin typeface="Bahnschrift Light SemiCondensed" panose="020B0502040204020203" pitchFamily="34" charset="0"/>
              </a:endParaRPr>
            </a:p>
          </p:txBody>
        </p:sp>
      </p:grpSp>
      <p:grpSp>
        <p:nvGrpSpPr>
          <p:cNvPr id="20" name="组合 19">
            <a:extLst>
              <a:ext uri="{FF2B5EF4-FFF2-40B4-BE49-F238E27FC236}">
                <a16:creationId xmlns:a16="http://schemas.microsoft.com/office/drawing/2014/main" id="{CDB2B7D6-A146-4632-A482-A857CF435138}"/>
              </a:ext>
            </a:extLst>
          </p:cNvPr>
          <p:cNvGrpSpPr/>
          <p:nvPr/>
        </p:nvGrpSpPr>
        <p:grpSpPr>
          <a:xfrm>
            <a:off x="4269658" y="2059399"/>
            <a:ext cx="1512444" cy="646331"/>
            <a:chOff x="4269658" y="2059399"/>
            <a:chExt cx="1512444" cy="646331"/>
          </a:xfrm>
        </p:grpSpPr>
        <p:cxnSp>
          <p:nvCxnSpPr>
            <p:cNvPr id="17" name="直接箭头连接符 16">
              <a:extLst>
                <a:ext uri="{FF2B5EF4-FFF2-40B4-BE49-F238E27FC236}">
                  <a16:creationId xmlns:a16="http://schemas.microsoft.com/office/drawing/2014/main" id="{D9D15B9A-2B90-4275-836B-EB56517BC63E}"/>
                </a:ext>
              </a:extLst>
            </p:cNvPr>
            <p:cNvCxnSpPr>
              <a:cxnSpLocks/>
              <a:stCxn id="18" idx="1"/>
            </p:cNvCxnSpPr>
            <p:nvPr/>
          </p:nvCxnSpPr>
          <p:spPr>
            <a:xfrm flipH="1">
              <a:off x="4269658" y="2382565"/>
              <a:ext cx="232826" cy="0"/>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97E5D12-8B80-498C-8D38-B45721501FD6}"/>
                </a:ext>
              </a:extLst>
            </p:cNvPr>
            <p:cNvSpPr txBox="1"/>
            <p:nvPr/>
          </p:nvSpPr>
          <p:spPr>
            <a:xfrm>
              <a:off x="4502484" y="2059399"/>
              <a:ext cx="1279618" cy="646331"/>
            </a:xfrm>
            <a:prstGeom prst="rect">
              <a:avLst/>
            </a:prstGeom>
            <a:noFill/>
          </p:spPr>
          <p:txBody>
            <a:bodyPr wrap="square" rtlCol="0">
              <a:spAutoFit/>
            </a:bodyPr>
            <a:lstStyle/>
            <a:p>
              <a:r>
                <a:rPr lang="en-US" altLang="zh-CN" dirty="0">
                  <a:solidFill>
                    <a:srgbClr val="FF0000"/>
                  </a:solidFill>
                  <a:latin typeface="Bahnschrift Light SemiCondensed" panose="020B0502040204020203" pitchFamily="34" charset="0"/>
                </a:rPr>
                <a:t>2850kbps (0.01%)</a:t>
              </a:r>
              <a:endParaRPr lang="zh-CN" altLang="en-US" dirty="0">
                <a:solidFill>
                  <a:srgbClr val="FF0000"/>
                </a:solidFill>
                <a:latin typeface="Bahnschrift Light SemiCondensed" panose="020B0502040204020203" pitchFamily="34" charset="0"/>
              </a:endParaRPr>
            </a:p>
          </p:txBody>
        </p:sp>
      </p:grpSp>
      <p:grpSp>
        <p:nvGrpSpPr>
          <p:cNvPr id="14" name="Group 13">
            <a:extLst>
              <a:ext uri="{FF2B5EF4-FFF2-40B4-BE49-F238E27FC236}">
                <a16:creationId xmlns:a16="http://schemas.microsoft.com/office/drawing/2014/main" id="{54E313D6-FAF8-4BBF-9610-51ACE380DB70}"/>
              </a:ext>
            </a:extLst>
          </p:cNvPr>
          <p:cNvGrpSpPr/>
          <p:nvPr/>
        </p:nvGrpSpPr>
        <p:grpSpPr>
          <a:xfrm>
            <a:off x="5662052" y="3285327"/>
            <a:ext cx="461665" cy="681764"/>
            <a:chOff x="5662052" y="3285327"/>
            <a:chExt cx="461665" cy="681764"/>
          </a:xfrm>
        </p:grpSpPr>
        <p:cxnSp>
          <p:nvCxnSpPr>
            <p:cNvPr id="7" name="Straight Arrow Connector 6">
              <a:extLst>
                <a:ext uri="{FF2B5EF4-FFF2-40B4-BE49-F238E27FC236}">
                  <a16:creationId xmlns:a16="http://schemas.microsoft.com/office/drawing/2014/main" id="{D71EAFBB-58AF-44C2-A05F-EE02326E9DE6}"/>
                </a:ext>
              </a:extLst>
            </p:cNvPr>
            <p:cNvCxnSpPr>
              <a:cxnSpLocks/>
            </p:cNvCxnSpPr>
            <p:nvPr/>
          </p:nvCxnSpPr>
          <p:spPr>
            <a:xfrm flipV="1">
              <a:off x="6099364" y="3285327"/>
              <a:ext cx="0" cy="681764"/>
            </a:xfrm>
            <a:prstGeom prst="straightConnector1">
              <a:avLst/>
            </a:prstGeom>
            <a:ln w="19050">
              <a:solidFill>
                <a:schemeClr val="tx1"/>
              </a:solidFill>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47BA74-C1BA-491F-B6A0-35775CD83A1C}"/>
                </a:ext>
              </a:extLst>
            </p:cNvPr>
            <p:cNvSpPr txBox="1"/>
            <p:nvPr/>
          </p:nvSpPr>
          <p:spPr>
            <a:xfrm>
              <a:off x="5662052" y="3301120"/>
              <a:ext cx="461665" cy="650178"/>
            </a:xfrm>
            <a:prstGeom prst="rect">
              <a:avLst/>
            </a:prstGeom>
            <a:noFill/>
          </p:spPr>
          <p:txBody>
            <a:bodyPr vert="vert270" wrap="none" rtlCol="0">
              <a:spAutoFit/>
            </a:bodyPr>
            <a:lstStyle/>
            <a:p>
              <a:r>
                <a:rPr lang="en-US" altLang="zh-CN" dirty="0">
                  <a:latin typeface="Bahnschrift Light SemiCondensed" panose="020B0502040204020203" pitchFamily="34" charset="0"/>
                </a:rPr>
                <a:t>Better</a:t>
              </a:r>
              <a:endParaRPr lang="zh-CN" altLang="en-US" dirty="0">
                <a:latin typeface="Bahnschrift Light SemiCondensed" panose="020B0502040204020203" pitchFamily="34" charset="0"/>
              </a:endParaRPr>
            </a:p>
          </p:txBody>
        </p:sp>
      </p:grpSp>
    </p:spTree>
    <p:extLst>
      <p:ext uri="{BB962C8B-B14F-4D97-AF65-F5344CB8AC3E}">
        <p14:creationId xmlns:p14="http://schemas.microsoft.com/office/powerpoint/2010/main" val="40932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
                                            <p:graphicEl>
                                              <a:chart seriesIdx="-3" categoryIdx="-3" bldStep="gridLegend"/>
                                            </p:graphicEl>
                                          </p:spTgt>
                                        </p:tgtEl>
                                        <p:attrNameLst>
                                          <p:attrName>style.visibility</p:attrName>
                                        </p:attrNameLst>
                                      </p:cBhvr>
                                      <p:to>
                                        <p:strVal val="visible"/>
                                      </p:to>
                                    </p:set>
                                    <p:animEffect transition="in" filter="wipe(left)">
                                      <p:cBhvr>
                                        <p:cTn id="14" dur="500"/>
                                        <p:tgtEl>
                                          <p:spTgt spid="80">
                                            <p:graphicEl>
                                              <a:chart seriesIdx="-3" categoryIdx="-3" bldStep="gridLegend"/>
                                            </p:graphicEl>
                                          </p:spTgt>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80">
                                            <p:graphicEl>
                                              <a:chart seriesIdx="-4" categoryIdx="0" bldStep="category"/>
                                            </p:graphicEl>
                                          </p:spTgt>
                                        </p:tgtEl>
                                        <p:attrNameLst>
                                          <p:attrName>style.visibility</p:attrName>
                                        </p:attrNameLst>
                                      </p:cBhvr>
                                      <p:to>
                                        <p:strVal val="visible"/>
                                      </p:to>
                                    </p:set>
                                    <p:animEffect transition="in" filter="wipe(down)">
                                      <p:cBhvr>
                                        <p:cTn id="18" dur="500"/>
                                        <p:tgtEl>
                                          <p:spTgt spid="80">
                                            <p:graphicEl>
                                              <a:chart seriesIdx="-4" categoryIdx="0" bldStep="category"/>
                                            </p:graphicEl>
                                          </p:spTgt>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80">
                                            <p:graphicEl>
                                              <a:chart seriesIdx="-4" categoryIdx="1" bldStep="category"/>
                                            </p:graphicEl>
                                          </p:spTgt>
                                        </p:tgtEl>
                                        <p:attrNameLst>
                                          <p:attrName>style.visibility</p:attrName>
                                        </p:attrNameLst>
                                      </p:cBhvr>
                                      <p:to>
                                        <p:strVal val="visible"/>
                                      </p:to>
                                    </p:set>
                                    <p:animEffect transition="in" filter="wipe(down)">
                                      <p:cBhvr>
                                        <p:cTn id="22" dur="500"/>
                                        <p:tgtEl>
                                          <p:spTgt spid="80">
                                            <p:graphicEl>
                                              <a:chart seriesIdx="-4" categoryIdx="1" bldStep="category"/>
                                            </p:graphicEl>
                                          </p:spTgt>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80">
                                            <p:graphicEl>
                                              <a:chart seriesIdx="-4" categoryIdx="2" bldStep="category"/>
                                            </p:graphicEl>
                                          </p:spTgt>
                                        </p:tgtEl>
                                        <p:attrNameLst>
                                          <p:attrName>style.visibility</p:attrName>
                                        </p:attrNameLst>
                                      </p:cBhvr>
                                      <p:to>
                                        <p:strVal val="visible"/>
                                      </p:to>
                                    </p:set>
                                    <p:animEffect transition="in" filter="wipe(down)">
                                      <p:cBhvr>
                                        <p:cTn id="26" dur="500"/>
                                        <p:tgtEl>
                                          <p:spTgt spid="80">
                                            <p:graphicEl>
                                              <a:chart seriesIdx="-4" categoryIdx="2" bldStep="category"/>
                                            </p:graphicEl>
                                          </p:spTgt>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80">
                                            <p:graphicEl>
                                              <a:chart seriesIdx="-4" categoryIdx="3" bldStep="category"/>
                                            </p:graphicEl>
                                          </p:spTgt>
                                        </p:tgtEl>
                                        <p:attrNameLst>
                                          <p:attrName>style.visibility</p:attrName>
                                        </p:attrNameLst>
                                      </p:cBhvr>
                                      <p:to>
                                        <p:strVal val="visible"/>
                                      </p:to>
                                    </p:set>
                                    <p:animEffect transition="in" filter="wipe(down)">
                                      <p:cBhvr>
                                        <p:cTn id="30" dur="500"/>
                                        <p:tgtEl>
                                          <p:spTgt spid="80">
                                            <p:graphicEl>
                                              <a:chart seriesIdx="-4" categoryIdx="3" bldStep="category"/>
                                            </p:graphicEl>
                                          </p:spTgt>
                                        </p:tgtEl>
                                      </p:cBhvr>
                                    </p:animEffect>
                                  </p:childTnLst>
                                </p:cTn>
                              </p:par>
                            </p:childTnLst>
                          </p:cTn>
                        </p:par>
                        <p:par>
                          <p:cTn id="31" fill="hold">
                            <p:stCondLst>
                              <p:cond delay="3500"/>
                            </p:stCondLst>
                            <p:childTnLst>
                              <p:par>
                                <p:cTn id="32" presetID="22" presetClass="entr" presetSubtype="4" fill="hold" grpId="0" nodeType="afterEffect">
                                  <p:stCondLst>
                                    <p:cond delay="0"/>
                                  </p:stCondLst>
                                  <p:childTnLst>
                                    <p:set>
                                      <p:cBhvr>
                                        <p:cTn id="33" dur="1" fill="hold">
                                          <p:stCondLst>
                                            <p:cond delay="0"/>
                                          </p:stCondLst>
                                        </p:cTn>
                                        <p:tgtEl>
                                          <p:spTgt spid="80">
                                            <p:graphicEl>
                                              <a:chart seriesIdx="-4" categoryIdx="4" bldStep="category"/>
                                            </p:graphicEl>
                                          </p:spTgt>
                                        </p:tgtEl>
                                        <p:attrNameLst>
                                          <p:attrName>style.visibility</p:attrName>
                                        </p:attrNameLst>
                                      </p:cBhvr>
                                      <p:to>
                                        <p:strVal val="visible"/>
                                      </p:to>
                                    </p:set>
                                    <p:animEffect transition="in" filter="wipe(down)">
                                      <p:cBhvr>
                                        <p:cTn id="34" dur="500"/>
                                        <p:tgtEl>
                                          <p:spTgt spid="80">
                                            <p:graphicEl>
                                              <a:chart seriesIdx="-4" categoryIdx="4" bldStep="category"/>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0">
                                            <p:graphicEl>
                                              <a:chart seriesIdx="-4" categoryIdx="5" bldStep="category"/>
                                            </p:graphicEl>
                                          </p:spTgt>
                                        </p:tgtEl>
                                        <p:attrNameLst>
                                          <p:attrName>style.visibility</p:attrName>
                                        </p:attrNameLst>
                                      </p:cBhvr>
                                      <p:to>
                                        <p:strVal val="visible"/>
                                      </p:to>
                                    </p:set>
                                    <p:animEffect transition="in" filter="wipe(down)">
                                      <p:cBhvr>
                                        <p:cTn id="39" dur="500"/>
                                        <p:tgtEl>
                                          <p:spTgt spid="80">
                                            <p:graphicEl>
                                              <a:chart seriesIdx="-4" categoryIdx="5" bldStep="category"/>
                                            </p:graphicEl>
                                          </p:spTgt>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80">
                                            <p:graphicEl>
                                              <a:chart seriesIdx="-4" categoryIdx="6" bldStep="category"/>
                                            </p:graphicEl>
                                          </p:spTgt>
                                        </p:tgtEl>
                                        <p:attrNameLst>
                                          <p:attrName>style.visibility</p:attrName>
                                        </p:attrNameLst>
                                      </p:cBhvr>
                                      <p:to>
                                        <p:strVal val="visible"/>
                                      </p:to>
                                    </p:set>
                                    <p:animEffect transition="in" filter="wipe(down)">
                                      <p:cBhvr>
                                        <p:cTn id="43" dur="500"/>
                                        <p:tgtEl>
                                          <p:spTgt spid="80">
                                            <p:graphicEl>
                                              <a:chart seriesIdx="-4" categoryIdx="6" bldStep="category"/>
                                            </p:graphicEl>
                                          </p:spTgt>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5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9">
                                            <p:graphicEl>
                                              <a:chart seriesIdx="-3" categoryIdx="-3" bldStep="gridLegend"/>
                                            </p:graphicEl>
                                          </p:spTgt>
                                        </p:tgtEl>
                                        <p:attrNameLst>
                                          <p:attrName>style.visibility</p:attrName>
                                        </p:attrNameLst>
                                      </p:cBhvr>
                                      <p:to>
                                        <p:strVal val="visible"/>
                                      </p:to>
                                    </p:set>
                                    <p:animEffect transition="in" filter="wipe(left)">
                                      <p:cBhvr>
                                        <p:cTn id="65" dur="500"/>
                                        <p:tgtEl>
                                          <p:spTgt spid="79">
                                            <p:graphicEl>
                                              <a:chart seriesIdx="-3" categoryIdx="-3" bldStep="gridLegend"/>
                                            </p:graphicEl>
                                          </p:spTgt>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79">
                                            <p:graphicEl>
                                              <a:chart seriesIdx="0" categoryIdx="-4" bldStep="series"/>
                                            </p:graphicEl>
                                          </p:spTgt>
                                        </p:tgtEl>
                                        <p:attrNameLst>
                                          <p:attrName>style.visibility</p:attrName>
                                        </p:attrNameLst>
                                      </p:cBhvr>
                                      <p:to>
                                        <p:strVal val="visible"/>
                                      </p:to>
                                    </p:set>
                                    <p:animEffect transition="in" filter="wipe(down)">
                                      <p:cBhvr>
                                        <p:cTn id="77" dur="500"/>
                                        <p:tgtEl>
                                          <p:spTgt spid="79">
                                            <p:graphicEl>
                                              <a:chart seriesIdx="0" categoryIdx="-4" bldStep="series"/>
                                            </p:graphicEl>
                                          </p:spTgt>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79">
                                            <p:graphicEl>
                                              <a:chart seriesIdx="1" categoryIdx="-4" bldStep="series"/>
                                            </p:graphicEl>
                                          </p:spTgt>
                                        </p:tgtEl>
                                        <p:attrNameLst>
                                          <p:attrName>style.visibility</p:attrName>
                                        </p:attrNameLst>
                                      </p:cBhvr>
                                      <p:to>
                                        <p:strVal val="visible"/>
                                      </p:to>
                                    </p:set>
                                    <p:animEffect transition="in" filter="wipe(down)">
                                      <p:cBhvr>
                                        <p:cTn id="80" dur="500"/>
                                        <p:tgtEl>
                                          <p:spTgt spid="79">
                                            <p:graphicEl>
                                              <a:chart seriesIdx="1" categoryIdx="-4" bldStep="series"/>
                                            </p:graphicEl>
                                          </p:spTgt>
                                        </p:tgtEl>
                                      </p:cBhvr>
                                    </p:animEffect>
                                  </p:childTnLst>
                                </p:cTn>
                              </p:par>
                            </p:childTnLst>
                          </p:cTn>
                        </p:par>
                        <p:par>
                          <p:cTn id="81" fill="hold">
                            <p:stCondLst>
                              <p:cond delay="2000"/>
                            </p:stCondLst>
                            <p:childTnLst>
                              <p:par>
                                <p:cTn id="82" presetID="22" presetClass="entr" presetSubtype="4" fill="hold" grpId="0" nodeType="afterEffect">
                                  <p:stCondLst>
                                    <p:cond delay="0"/>
                                  </p:stCondLst>
                                  <p:childTnLst>
                                    <p:set>
                                      <p:cBhvr>
                                        <p:cTn id="83" dur="1" fill="hold">
                                          <p:stCondLst>
                                            <p:cond delay="0"/>
                                          </p:stCondLst>
                                        </p:cTn>
                                        <p:tgtEl>
                                          <p:spTgt spid="79">
                                            <p:graphicEl>
                                              <a:chart seriesIdx="2" categoryIdx="-4" bldStep="series"/>
                                            </p:graphicEl>
                                          </p:spTgt>
                                        </p:tgtEl>
                                        <p:attrNameLst>
                                          <p:attrName>style.visibility</p:attrName>
                                        </p:attrNameLst>
                                      </p:cBhvr>
                                      <p:to>
                                        <p:strVal val="visible"/>
                                      </p:to>
                                    </p:set>
                                    <p:animEffect transition="in" filter="wipe(down)">
                                      <p:cBhvr>
                                        <p:cTn id="84" dur="500"/>
                                        <p:tgtEl>
                                          <p:spTgt spid="79">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78" grpId="0"/>
      <p:bldGraphic spid="79" grpId="0" uiExpand="1">
        <p:bldSub>
          <a:bldChart bld="series"/>
        </p:bldSub>
      </p:bldGraphic>
      <p:bldP spid="15" grpId="0"/>
      <p:bldGraphic spid="80" grpId="0" uiExpand="1">
        <p:bldSub>
          <a:bldChart bld="category"/>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Case 3: Metis helps to deploy</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25</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47" name="组合 46">
            <a:extLst>
              <a:ext uri="{FF2B5EF4-FFF2-40B4-BE49-F238E27FC236}">
                <a16:creationId xmlns:a16="http://schemas.microsoft.com/office/drawing/2014/main" id="{5A6B025B-316F-4A17-B719-2E7A943584CF}"/>
              </a:ext>
            </a:extLst>
          </p:cNvPr>
          <p:cNvGrpSpPr/>
          <p:nvPr/>
        </p:nvGrpSpPr>
        <p:grpSpPr>
          <a:xfrm>
            <a:off x="838200" y="2118296"/>
            <a:ext cx="3279932" cy="3334195"/>
            <a:chOff x="838200" y="2118296"/>
            <a:chExt cx="3279932" cy="3334195"/>
          </a:xfrm>
        </p:grpSpPr>
        <p:sp>
          <p:nvSpPr>
            <p:cNvPr id="6" name="矩形 5">
              <a:extLst>
                <a:ext uri="{FF2B5EF4-FFF2-40B4-BE49-F238E27FC236}">
                  <a16:creationId xmlns:a16="http://schemas.microsoft.com/office/drawing/2014/main" id="{D15FA069-6981-42BA-95C3-DA058F06D3F8}"/>
                </a:ext>
              </a:extLst>
            </p:cNvPr>
            <p:cNvSpPr/>
            <p:nvPr/>
          </p:nvSpPr>
          <p:spPr>
            <a:xfrm>
              <a:off x="150876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A6B9548-0DE3-4135-A739-95341B48DBA5}"/>
                </a:ext>
              </a:extLst>
            </p:cNvPr>
            <p:cNvSpPr/>
            <p:nvPr/>
          </p:nvSpPr>
          <p:spPr>
            <a:xfrm>
              <a:off x="105156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08FB170-D1C3-4E45-8527-0C4F1063655E}"/>
                </a:ext>
              </a:extLst>
            </p:cNvPr>
            <p:cNvSpPr/>
            <p:nvPr/>
          </p:nvSpPr>
          <p:spPr>
            <a:xfrm>
              <a:off x="83820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92B96F5-FEF4-4E8F-8858-BD51C56EB373}"/>
                </a:ext>
              </a:extLst>
            </p:cNvPr>
            <p:cNvSpPr/>
            <p:nvPr/>
          </p:nvSpPr>
          <p:spPr>
            <a:xfrm>
              <a:off x="1287780" y="4900583"/>
              <a:ext cx="144780" cy="350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10" name="图片 9" descr="图片包含 游戏机&#10;&#10;描述已自动生成">
              <a:extLst>
                <a:ext uri="{FF2B5EF4-FFF2-40B4-BE49-F238E27FC236}">
                  <a16:creationId xmlns:a16="http://schemas.microsoft.com/office/drawing/2014/main" id="{AC1BF9B4-DB1D-474E-B4C5-C9E64CF046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7735" y="4775899"/>
              <a:ext cx="874287" cy="676592"/>
            </a:xfrm>
            <a:prstGeom prst="rect">
              <a:avLst/>
            </a:prstGeom>
          </p:spPr>
        </p:pic>
        <p:pic>
          <p:nvPicPr>
            <p:cNvPr id="12" name="Picture 13">
              <a:extLst>
                <a:ext uri="{FF2B5EF4-FFF2-40B4-BE49-F238E27FC236}">
                  <a16:creationId xmlns:a16="http://schemas.microsoft.com/office/drawing/2014/main" id="{5E62BE22-014E-4F9A-93FD-971902213026}"/>
                </a:ext>
              </a:extLst>
            </p:cNvPr>
            <p:cNvPicPr>
              <a:picLocks noChangeAspect="1"/>
            </p:cNvPicPr>
            <p:nvPr/>
          </p:nvPicPr>
          <p:blipFill rotWithShape="1">
            <a:blip r:embed="rId5">
              <a:clrChange>
                <a:clrFrom>
                  <a:srgbClr val="000000"/>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40932" y="2118296"/>
              <a:ext cx="2187892" cy="1714501"/>
            </a:xfrm>
            <a:prstGeom prst="rect">
              <a:avLst/>
            </a:prstGeom>
          </p:spPr>
        </p:pic>
        <p:sp>
          <p:nvSpPr>
            <p:cNvPr id="13" name="Freeform: Shape 14">
              <a:extLst>
                <a:ext uri="{FF2B5EF4-FFF2-40B4-BE49-F238E27FC236}">
                  <a16:creationId xmlns:a16="http://schemas.microsoft.com/office/drawing/2014/main" id="{0A8A8406-33BA-414B-8ABA-92776EB2115E}"/>
                </a:ext>
              </a:extLst>
            </p:cNvPr>
            <p:cNvSpPr/>
            <p:nvPr/>
          </p:nvSpPr>
          <p:spPr>
            <a:xfrm>
              <a:off x="865879" y="2889695"/>
              <a:ext cx="1298201"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298201 w 1298201"/>
                <a:gd name="connsiteY0" fmla="*/ 1714500 h 1714500"/>
                <a:gd name="connsiteX1" fmla="*/ 42806 w 1298201"/>
                <a:gd name="connsiteY1" fmla="*/ 815222 h 1714500"/>
                <a:gd name="connsiteX2" fmla="*/ 536201 w 1298201"/>
                <a:gd name="connsiteY2" fmla="*/ 0 h 1714500"/>
              </a:gdLst>
              <a:ahLst/>
              <a:cxnLst>
                <a:cxn ang="0">
                  <a:pos x="connsiteX0" y="connsiteY0"/>
                </a:cxn>
                <a:cxn ang="0">
                  <a:pos x="connsiteX1" y="connsiteY1"/>
                </a:cxn>
                <a:cxn ang="0">
                  <a:pos x="connsiteX2" y="connsiteY2"/>
                </a:cxn>
              </a:cxnLst>
              <a:rect l="l" t="t" r="r" b="b"/>
              <a:pathLst>
                <a:path w="1298201" h="1714500">
                  <a:moveTo>
                    <a:pt x="1298201" y="1714500"/>
                  </a:moveTo>
                  <a:cubicBezTo>
                    <a:pt x="548561" y="1360308"/>
                    <a:pt x="169806" y="1100972"/>
                    <a:pt x="42806" y="815222"/>
                  </a:cubicBezTo>
                  <a:cubicBezTo>
                    <a:pt x="-84194" y="529472"/>
                    <a:pt x="68841" y="47625"/>
                    <a:pt x="536201" y="0"/>
                  </a:cubicBezTo>
                </a:path>
              </a:pathLst>
            </a:custGeom>
            <a:noFill/>
            <a:ln w="190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Shape 21">
              <a:extLst>
                <a:ext uri="{FF2B5EF4-FFF2-40B4-BE49-F238E27FC236}">
                  <a16:creationId xmlns:a16="http://schemas.microsoft.com/office/drawing/2014/main" id="{FFC2A87E-F724-4D20-BD93-B47CD173ECC0}"/>
                </a:ext>
              </a:extLst>
            </p:cNvPr>
            <p:cNvSpPr/>
            <p:nvPr/>
          </p:nvSpPr>
          <p:spPr>
            <a:xfrm flipH="1">
              <a:off x="2899409" y="2889695"/>
              <a:ext cx="1218723" cy="1714500"/>
            </a:xfrm>
            <a:custGeom>
              <a:avLst/>
              <a:gdLst>
                <a:gd name="connsiteX0" fmla="*/ 1590862 w 1590862"/>
                <a:gd name="connsiteY0" fmla="*/ 1714500 h 1714500"/>
                <a:gd name="connsiteX1" fmla="*/ 21142 w 1590862"/>
                <a:gd name="connsiteY1" fmla="*/ 381000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590862 w 1590862"/>
                <a:gd name="connsiteY0" fmla="*/ 1714500 h 1714500"/>
                <a:gd name="connsiteX1" fmla="*/ 21142 w 1590862"/>
                <a:gd name="connsiteY1" fmla="*/ 758072 h 1714500"/>
                <a:gd name="connsiteX2" fmla="*/ 828862 w 1590862"/>
                <a:gd name="connsiteY2" fmla="*/ 0 h 1714500"/>
                <a:gd name="connsiteX0" fmla="*/ 1218574 w 1218574"/>
                <a:gd name="connsiteY0" fmla="*/ 1714500 h 1714500"/>
                <a:gd name="connsiteX1" fmla="*/ 58379 w 1218574"/>
                <a:gd name="connsiteY1" fmla="*/ 786647 h 1714500"/>
                <a:gd name="connsiteX2" fmla="*/ 456574 w 1218574"/>
                <a:gd name="connsiteY2" fmla="*/ 0 h 1714500"/>
              </a:gdLst>
              <a:ahLst/>
              <a:cxnLst>
                <a:cxn ang="0">
                  <a:pos x="connsiteX0" y="connsiteY0"/>
                </a:cxn>
                <a:cxn ang="0">
                  <a:pos x="connsiteX1" y="connsiteY1"/>
                </a:cxn>
                <a:cxn ang="0">
                  <a:pos x="connsiteX2" y="connsiteY2"/>
                </a:cxn>
              </a:cxnLst>
              <a:rect l="l" t="t" r="r" b="b"/>
              <a:pathLst>
                <a:path w="1218574" h="1714500">
                  <a:moveTo>
                    <a:pt x="1218574" y="1714500"/>
                  </a:moveTo>
                  <a:cubicBezTo>
                    <a:pt x="468934" y="1360308"/>
                    <a:pt x="185379" y="1072397"/>
                    <a:pt x="58379" y="786647"/>
                  </a:cubicBezTo>
                  <a:cubicBezTo>
                    <a:pt x="-68621" y="500897"/>
                    <a:pt x="-10786" y="47625"/>
                    <a:pt x="456574" y="0"/>
                  </a:cubicBezTo>
                </a:path>
              </a:pathLst>
            </a:custGeom>
            <a:noFill/>
            <a:ln w="19050">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a:extLst>
              <a:ext uri="{FF2B5EF4-FFF2-40B4-BE49-F238E27FC236}">
                <a16:creationId xmlns:a16="http://schemas.microsoft.com/office/drawing/2014/main" id="{55E1B3FB-912E-49A5-8F73-F5E5E0FC31F9}"/>
              </a:ext>
            </a:extLst>
          </p:cNvPr>
          <p:cNvSpPr/>
          <p:nvPr/>
        </p:nvSpPr>
        <p:spPr>
          <a:xfrm>
            <a:off x="1508760" y="2219325"/>
            <a:ext cx="2025015" cy="1543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271C507-E385-411A-85CC-CE5A90B7D8CB}"/>
              </a:ext>
            </a:extLst>
          </p:cNvPr>
          <p:cNvGrpSpPr/>
          <p:nvPr/>
        </p:nvGrpSpPr>
        <p:grpSpPr>
          <a:xfrm>
            <a:off x="1766252" y="2448913"/>
            <a:ext cx="1530985" cy="863029"/>
            <a:chOff x="5728684" y="3000586"/>
            <a:chExt cx="1068774" cy="655608"/>
          </a:xfrm>
          <a:solidFill>
            <a:schemeClr val="bg1"/>
          </a:solidFill>
        </p:grpSpPr>
        <p:cxnSp>
          <p:nvCxnSpPr>
            <p:cNvPr id="18" name="直接连接符 17">
              <a:extLst>
                <a:ext uri="{FF2B5EF4-FFF2-40B4-BE49-F238E27FC236}">
                  <a16:creationId xmlns:a16="http://schemas.microsoft.com/office/drawing/2014/main" id="{6819C08F-A67B-4E2F-8F53-81871646090D}"/>
                </a:ext>
              </a:extLst>
            </p:cNvPr>
            <p:cNvCxnSpPr/>
            <p:nvPr/>
          </p:nvCxnSpPr>
          <p:spPr>
            <a:xfrm flipH="1">
              <a:off x="5989406" y="3036870"/>
              <a:ext cx="271654" cy="184285"/>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A6D4C85-74CE-40E8-99D2-C1D23D866D7A}"/>
                </a:ext>
              </a:extLst>
            </p:cNvPr>
            <p:cNvCxnSpPr/>
            <p:nvPr/>
          </p:nvCxnSpPr>
          <p:spPr>
            <a:xfrm flipH="1" flipV="1">
              <a:off x="6261061" y="3039393"/>
              <a:ext cx="274662" cy="181761"/>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42C6C27-D7D2-4E81-BE2A-EFAFFE72EED6}"/>
                </a:ext>
              </a:extLst>
            </p:cNvPr>
            <p:cNvCxnSpPr/>
            <p:nvPr/>
          </p:nvCxnSpPr>
          <p:spPr>
            <a:xfrm flipH="1">
              <a:off x="5845329" y="3223678"/>
              <a:ext cx="140691" cy="18183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E20DF94-076B-4177-BB65-EFD3FC1EAA33}"/>
                </a:ext>
              </a:extLst>
            </p:cNvPr>
            <p:cNvCxnSpPr/>
            <p:nvPr/>
          </p:nvCxnSpPr>
          <p:spPr>
            <a:xfrm>
              <a:off x="5979952" y="3218069"/>
              <a:ext cx="142041" cy="187443"/>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DD2CCCA-A42E-4B08-A4F8-C0DF8C64FF7F}"/>
                </a:ext>
              </a:extLst>
            </p:cNvPr>
            <p:cNvCxnSpPr/>
            <p:nvPr/>
          </p:nvCxnSpPr>
          <p:spPr>
            <a:xfrm flipH="1">
              <a:off x="6393127" y="3223754"/>
              <a:ext cx="140691" cy="18183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E9EE54E-7F69-4BF8-A3C7-D53112715590}"/>
                </a:ext>
              </a:extLst>
            </p:cNvPr>
            <p:cNvCxnSpPr/>
            <p:nvPr/>
          </p:nvCxnSpPr>
          <p:spPr>
            <a:xfrm>
              <a:off x="6527751" y="3218144"/>
              <a:ext cx="142041" cy="187443"/>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2A224C7-E213-4D30-AA21-9D9F332D392B}"/>
                </a:ext>
              </a:extLst>
            </p:cNvPr>
            <p:cNvCxnSpPr/>
            <p:nvPr/>
          </p:nvCxnSpPr>
          <p:spPr>
            <a:xfrm flipH="1">
              <a:off x="5789792" y="3401624"/>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B26F8179-DCAA-4699-B24C-93F1629455C3}"/>
                </a:ext>
              </a:extLst>
            </p:cNvPr>
            <p:cNvCxnSpPr/>
            <p:nvPr/>
          </p:nvCxnSpPr>
          <p:spPr>
            <a:xfrm>
              <a:off x="5843198" y="3405512"/>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22BDEA7-DE10-4144-A2E1-9E015AC58904}"/>
                </a:ext>
              </a:extLst>
            </p:cNvPr>
            <p:cNvCxnSpPr/>
            <p:nvPr/>
          </p:nvCxnSpPr>
          <p:spPr>
            <a:xfrm flipH="1">
              <a:off x="6065906" y="3404882"/>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79BB444-9AD6-4348-9EC6-545394E2E5C2}"/>
                </a:ext>
              </a:extLst>
            </p:cNvPr>
            <p:cNvCxnSpPr/>
            <p:nvPr/>
          </p:nvCxnSpPr>
          <p:spPr>
            <a:xfrm>
              <a:off x="6119311" y="3408769"/>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2CE6E143-08C2-4A5A-8208-A7FC053EDF0D}"/>
                </a:ext>
              </a:extLst>
            </p:cNvPr>
            <p:cNvCxnSpPr/>
            <p:nvPr/>
          </p:nvCxnSpPr>
          <p:spPr>
            <a:xfrm flipH="1">
              <a:off x="6334155" y="3402408"/>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85FCE1-6718-4607-9468-34B25CBCCDC4}"/>
                </a:ext>
              </a:extLst>
            </p:cNvPr>
            <p:cNvCxnSpPr/>
            <p:nvPr/>
          </p:nvCxnSpPr>
          <p:spPr>
            <a:xfrm>
              <a:off x="6387561" y="3406295"/>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A9D7DB1B-18A9-4C93-A5E2-51875819F838}"/>
                </a:ext>
              </a:extLst>
            </p:cNvPr>
            <p:cNvCxnSpPr/>
            <p:nvPr/>
          </p:nvCxnSpPr>
          <p:spPr>
            <a:xfrm flipH="1">
              <a:off x="6609382" y="3400859"/>
              <a:ext cx="59060" cy="177874"/>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4D57A11-7FE3-471B-99B9-1C5E327D7EB1}"/>
                </a:ext>
              </a:extLst>
            </p:cNvPr>
            <p:cNvCxnSpPr/>
            <p:nvPr/>
          </p:nvCxnSpPr>
          <p:spPr>
            <a:xfrm>
              <a:off x="6662788" y="3404746"/>
              <a:ext cx="80185" cy="173987"/>
            </a:xfrm>
            <a:prstGeom prst="line">
              <a:avLst/>
            </a:prstGeom>
            <a:grpFill/>
            <a:ln w="12700"/>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7717D074-E3F9-4DAA-8256-514AF0C14996}"/>
                </a:ext>
              </a:extLst>
            </p:cNvPr>
            <p:cNvSpPr/>
            <p:nvPr/>
          </p:nvSpPr>
          <p:spPr>
            <a:xfrm>
              <a:off x="6202739" y="3000586"/>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38BD565-F5B5-4C58-B8E0-1A8CC4504E27}"/>
                </a:ext>
              </a:extLst>
            </p:cNvPr>
            <p:cNvSpPr/>
            <p:nvPr/>
          </p:nvSpPr>
          <p:spPr>
            <a:xfrm>
              <a:off x="5927578" y="318238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12213B1-8EE8-4CEC-8232-94AD503D2688}"/>
                </a:ext>
              </a:extLst>
            </p:cNvPr>
            <p:cNvSpPr/>
            <p:nvPr/>
          </p:nvSpPr>
          <p:spPr>
            <a:xfrm>
              <a:off x="6471918" y="318238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BE732D-7C81-439B-8F4D-8921F1AF1134}"/>
                </a:ext>
              </a:extLst>
            </p:cNvPr>
            <p:cNvSpPr/>
            <p:nvPr/>
          </p:nvSpPr>
          <p:spPr>
            <a:xfrm>
              <a:off x="5787006" y="336278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973954C-C253-43E2-BDB0-B5D9C02CED0F}"/>
                </a:ext>
              </a:extLst>
            </p:cNvPr>
            <p:cNvSpPr/>
            <p:nvPr/>
          </p:nvSpPr>
          <p:spPr>
            <a:xfrm>
              <a:off x="6060885"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055410D-FA91-4479-8D10-02C49D72473D}"/>
                </a:ext>
              </a:extLst>
            </p:cNvPr>
            <p:cNvSpPr/>
            <p:nvPr/>
          </p:nvSpPr>
          <p:spPr>
            <a:xfrm>
              <a:off x="6334764"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5019146-7CE9-4DDD-87E5-EC4F1C70CF40}"/>
                </a:ext>
              </a:extLst>
            </p:cNvPr>
            <p:cNvSpPr/>
            <p:nvPr/>
          </p:nvSpPr>
          <p:spPr>
            <a:xfrm>
              <a:off x="6608643" y="336278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50EA62D-E957-423E-96EA-5D3571D07AF9}"/>
                </a:ext>
              </a:extLst>
            </p:cNvPr>
            <p:cNvSpPr/>
            <p:nvPr/>
          </p:nvSpPr>
          <p:spPr>
            <a:xfrm>
              <a:off x="5728684" y="3540994"/>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3602CEC-ED4C-4B2E-9A5A-2DF9315E6AD4}"/>
                </a:ext>
              </a:extLst>
            </p:cNvPr>
            <p:cNvSpPr/>
            <p:nvPr/>
          </p:nvSpPr>
          <p:spPr>
            <a:xfrm>
              <a:off x="6000721"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F5B125D-CD83-4356-AF27-C2A297508C27}"/>
                </a:ext>
              </a:extLst>
            </p:cNvPr>
            <p:cNvSpPr/>
            <p:nvPr/>
          </p:nvSpPr>
          <p:spPr>
            <a:xfrm>
              <a:off x="6272758"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74B957C-1708-492F-99A1-183569F4EF35}"/>
                </a:ext>
              </a:extLst>
            </p:cNvPr>
            <p:cNvSpPr/>
            <p:nvPr/>
          </p:nvSpPr>
          <p:spPr>
            <a:xfrm>
              <a:off x="6544794" y="3540993"/>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3CB6A5E-EE4D-4DB3-BD57-C1843F90A5FB}"/>
                </a:ext>
              </a:extLst>
            </p:cNvPr>
            <p:cNvSpPr/>
            <p:nvPr/>
          </p:nvSpPr>
          <p:spPr>
            <a:xfrm>
              <a:off x="5864702"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DDFB1227-6FA4-4630-9380-FC2BE3C5CA3A}"/>
                </a:ext>
              </a:extLst>
            </p:cNvPr>
            <p:cNvSpPr/>
            <p:nvPr/>
          </p:nvSpPr>
          <p:spPr>
            <a:xfrm>
              <a:off x="6136739"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D92C927-47E6-47B2-BACD-7229869C18D9}"/>
                </a:ext>
              </a:extLst>
            </p:cNvPr>
            <p:cNvSpPr/>
            <p:nvPr/>
          </p:nvSpPr>
          <p:spPr>
            <a:xfrm>
              <a:off x="6408776" y="3540821"/>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A6CBC9D-742B-43EA-B945-C8D8A2857D59}"/>
                </a:ext>
              </a:extLst>
            </p:cNvPr>
            <p:cNvSpPr/>
            <p:nvPr/>
          </p:nvSpPr>
          <p:spPr>
            <a:xfrm>
              <a:off x="6680813" y="3540820"/>
              <a:ext cx="116645" cy="115200"/>
            </a:xfrm>
            <a:prstGeom prst="ellipse">
              <a:avLst/>
            </a:prstGeom>
            <a:grp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aphicFrame>
        <p:nvGraphicFramePr>
          <p:cNvPr id="49" name="表格 49">
            <a:extLst>
              <a:ext uri="{FF2B5EF4-FFF2-40B4-BE49-F238E27FC236}">
                <a16:creationId xmlns:a16="http://schemas.microsoft.com/office/drawing/2014/main" id="{DA300669-B20B-45AF-A7E3-66F56A5C4E1E}"/>
              </a:ext>
            </a:extLst>
          </p:cNvPr>
          <p:cNvGraphicFramePr>
            <a:graphicFrameLocks noGrp="1"/>
          </p:cNvGraphicFramePr>
          <p:nvPr>
            <p:extLst>
              <p:ext uri="{D42A27DB-BD31-4B8C-83A1-F6EECF244321}">
                <p14:modId xmlns:p14="http://schemas.microsoft.com/office/powerpoint/2010/main" val="4131892055"/>
              </p:ext>
            </p:extLst>
          </p:nvPr>
        </p:nvGraphicFramePr>
        <p:xfrm>
          <a:off x="5880505" y="1729153"/>
          <a:ext cx="3150938" cy="1371600"/>
        </p:xfrm>
        <a:graphic>
          <a:graphicData uri="http://schemas.openxmlformats.org/drawingml/2006/table">
            <a:tbl>
              <a:tblPr firstRow="1" bandRow="1">
                <a:tableStyleId>{2D5ABB26-0587-4C30-8999-92F81FD0307C}</a:tableStyleId>
              </a:tblPr>
              <a:tblGrid>
                <a:gridCol w="1575469">
                  <a:extLst>
                    <a:ext uri="{9D8B030D-6E8A-4147-A177-3AD203B41FA5}">
                      <a16:colId xmlns:a16="http://schemas.microsoft.com/office/drawing/2014/main" val="1204492705"/>
                    </a:ext>
                  </a:extLst>
                </a:gridCol>
                <a:gridCol w="1575469">
                  <a:extLst>
                    <a:ext uri="{9D8B030D-6E8A-4147-A177-3AD203B41FA5}">
                      <a16:colId xmlns:a16="http://schemas.microsoft.com/office/drawing/2014/main" val="707272613"/>
                    </a:ext>
                  </a:extLst>
                </a:gridCol>
              </a:tblGrid>
              <a:tr h="381348">
                <a:tc>
                  <a:txBody>
                    <a:bodyPr/>
                    <a:lstStyle/>
                    <a:p>
                      <a:pPr algn="ctr"/>
                      <a:endParaRPr lang="zh-CN" altLang="en-US" sz="2400">
                        <a:latin typeface="Bahnschrift Light SemiCondensed"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latin typeface="Bahnschrift Light SemiCondensed" panose="020B0502040204020203" pitchFamily="34" charset="0"/>
                        </a:rPr>
                        <a:t>AuTO</a:t>
                      </a:r>
                      <a:endParaRPr lang="zh-CN" altLang="en-US" sz="2400" dirty="0">
                        <a:latin typeface="Bahnschrift Light SemiCondensed" panose="020B0502040204020203" pitchFamily="34" charset="0"/>
                      </a:endParaRPr>
                    </a:p>
                  </a:txBody>
                  <a:tcPr/>
                </a:tc>
                <a:extLst>
                  <a:ext uri="{0D108BD9-81ED-4DB2-BD59-A6C34878D82A}">
                    <a16:rowId xmlns:a16="http://schemas.microsoft.com/office/drawing/2014/main" val="1617814437"/>
                  </a:ext>
                </a:extLst>
              </a:tr>
              <a:tr h="381348">
                <a:tc>
                  <a:txBody>
                    <a:bodyPr/>
                    <a:lstStyle/>
                    <a:p>
                      <a:pPr algn="ctr"/>
                      <a:r>
                        <a:rPr lang="en-US" altLang="zh-CN" sz="2400" dirty="0">
                          <a:latin typeface="Bahnschrift Light SemiCondensed" panose="020B0502040204020203" pitchFamily="34" charset="0"/>
                        </a:rPr>
                        <a:t>Latency:</a:t>
                      </a:r>
                      <a:endParaRPr lang="zh-CN" altLang="en-US" sz="2400" dirty="0">
                        <a:latin typeface="Bahnschrift Light SemiCondensed" panose="020B0502040204020203" pitchFamily="34" charset="0"/>
                      </a:endParaRPr>
                    </a:p>
                  </a:txBody>
                  <a:tcPr/>
                </a:tc>
                <a:tc>
                  <a:txBody>
                    <a:bodyPr/>
                    <a:lstStyle/>
                    <a:p>
                      <a:pPr algn="ctr"/>
                      <a:r>
                        <a:rPr lang="en-US" altLang="zh-CN" sz="2400" dirty="0">
                          <a:latin typeface="Bahnschrift Light SemiCondensed" panose="020B0502040204020203" pitchFamily="34" charset="0"/>
                        </a:rPr>
                        <a:t>61.61ms</a:t>
                      </a:r>
                      <a:endParaRPr lang="zh-CN" altLang="en-US" sz="2400" dirty="0">
                        <a:latin typeface="Bahnschrift Light SemiCondensed" panose="020B0502040204020203" pitchFamily="34" charset="0"/>
                      </a:endParaRPr>
                    </a:p>
                  </a:txBody>
                  <a:tcPr/>
                </a:tc>
                <a:extLst>
                  <a:ext uri="{0D108BD9-81ED-4DB2-BD59-A6C34878D82A}">
                    <a16:rowId xmlns:a16="http://schemas.microsoft.com/office/drawing/2014/main" val="152434378"/>
                  </a:ext>
                </a:extLst>
              </a:tr>
              <a:tr h="381348">
                <a:tc>
                  <a:txBody>
                    <a:bodyPr/>
                    <a:lstStyle/>
                    <a:p>
                      <a:pPr algn="ctr"/>
                      <a:r>
                        <a:rPr lang="en-US" altLang="zh-CN" sz="2400" dirty="0">
                          <a:latin typeface="Bahnschrift Light SemiCondensed" panose="020B0502040204020203" pitchFamily="34" charset="0"/>
                        </a:rPr>
                        <a:t>Coverage*:</a:t>
                      </a:r>
                      <a:endParaRPr lang="zh-CN" altLang="en-US" sz="2400" dirty="0">
                        <a:latin typeface="Bahnschrift Light SemiCondensed" panose="020B0502040204020203" pitchFamily="34" charset="0"/>
                      </a:endParaRPr>
                    </a:p>
                  </a:txBody>
                  <a:tcPr/>
                </a:tc>
                <a:tc>
                  <a:txBody>
                    <a:bodyPr/>
                    <a:lstStyle/>
                    <a:p>
                      <a:pPr algn="ctr"/>
                      <a:r>
                        <a:rPr lang="en-US" altLang="zh-CN" sz="2400" dirty="0">
                          <a:latin typeface="Bahnschrift Light SemiCondensed" panose="020B0502040204020203" pitchFamily="34" charset="0"/>
                        </a:rPr>
                        <a:t>6%</a:t>
                      </a:r>
                      <a:endParaRPr lang="zh-CN" altLang="en-US" sz="2400" dirty="0">
                        <a:latin typeface="Bahnschrift Light SemiCondensed" panose="020B0502040204020203" pitchFamily="34" charset="0"/>
                      </a:endParaRPr>
                    </a:p>
                  </a:txBody>
                  <a:tcPr/>
                </a:tc>
                <a:extLst>
                  <a:ext uri="{0D108BD9-81ED-4DB2-BD59-A6C34878D82A}">
                    <a16:rowId xmlns:a16="http://schemas.microsoft.com/office/drawing/2014/main" val="3613901377"/>
                  </a:ext>
                </a:extLst>
              </a:tr>
            </a:tbl>
          </a:graphicData>
        </a:graphic>
      </p:graphicFrame>
      <p:sp>
        <p:nvSpPr>
          <p:cNvPr id="51" name="文本框 50">
            <a:extLst>
              <a:ext uri="{FF2B5EF4-FFF2-40B4-BE49-F238E27FC236}">
                <a16:creationId xmlns:a16="http://schemas.microsoft.com/office/drawing/2014/main" id="{4DC215D4-C3C4-4294-A10F-578E787C0B94}"/>
              </a:ext>
            </a:extLst>
          </p:cNvPr>
          <p:cNvSpPr txBox="1"/>
          <p:nvPr/>
        </p:nvSpPr>
        <p:spPr>
          <a:xfrm>
            <a:off x="838200" y="5995273"/>
            <a:ext cx="3055645" cy="369332"/>
          </a:xfrm>
          <a:prstGeom prst="rect">
            <a:avLst/>
          </a:prstGeom>
          <a:noFill/>
        </p:spPr>
        <p:txBody>
          <a:bodyPr wrap="none" rtlCol="0">
            <a:spAutoFit/>
          </a:bodyPr>
          <a:lstStyle/>
          <a:p>
            <a:r>
              <a:rPr lang="en-US" altLang="zh-CN" dirty="0">
                <a:latin typeface="Bahnschrift Light SemiCondensed" panose="020B0502040204020203" pitchFamily="34" charset="0"/>
              </a:rPr>
              <a:t>*[Alizadeh et al., SIGCOMM 2010]</a:t>
            </a:r>
            <a:endParaRPr lang="zh-CN" altLang="en-US" dirty="0">
              <a:latin typeface="Bahnschrift Light SemiCondensed" panose="020B0502040204020203" pitchFamily="34" charset="0"/>
            </a:endParaRPr>
          </a:p>
        </p:txBody>
      </p:sp>
      <p:graphicFrame>
        <p:nvGraphicFramePr>
          <p:cNvPr id="54" name="图表 53">
            <a:extLst>
              <a:ext uri="{FF2B5EF4-FFF2-40B4-BE49-F238E27FC236}">
                <a16:creationId xmlns:a16="http://schemas.microsoft.com/office/drawing/2014/main" id="{666F6E98-7085-4512-97BB-88A2773395D8}"/>
              </a:ext>
            </a:extLst>
          </p:cNvPr>
          <p:cNvGraphicFramePr/>
          <p:nvPr>
            <p:extLst>
              <p:ext uri="{D42A27DB-BD31-4B8C-83A1-F6EECF244321}">
                <p14:modId xmlns:p14="http://schemas.microsoft.com/office/powerpoint/2010/main" val="3943187307"/>
              </p:ext>
            </p:extLst>
          </p:nvPr>
        </p:nvGraphicFramePr>
        <p:xfrm>
          <a:off x="6184613" y="3488668"/>
          <a:ext cx="5141508" cy="2479766"/>
        </p:xfrm>
        <a:graphic>
          <a:graphicData uri="http://schemas.openxmlformats.org/drawingml/2006/chart">
            <c:chart xmlns:c="http://schemas.openxmlformats.org/drawingml/2006/chart" xmlns:r="http://schemas.openxmlformats.org/officeDocument/2006/relationships" r:id="rId6"/>
          </a:graphicData>
        </a:graphic>
      </p:graphicFrame>
      <p:grpSp>
        <p:nvGrpSpPr>
          <p:cNvPr id="59" name="组合 58">
            <a:extLst>
              <a:ext uri="{FF2B5EF4-FFF2-40B4-BE49-F238E27FC236}">
                <a16:creationId xmlns:a16="http://schemas.microsoft.com/office/drawing/2014/main" id="{A7D0F11F-70A8-4C78-B0FC-A555C8B1144E}"/>
              </a:ext>
            </a:extLst>
          </p:cNvPr>
          <p:cNvGrpSpPr/>
          <p:nvPr/>
        </p:nvGrpSpPr>
        <p:grpSpPr>
          <a:xfrm>
            <a:off x="7772400" y="3856541"/>
            <a:ext cx="1585452" cy="333955"/>
            <a:chOff x="7952605" y="3965676"/>
            <a:chExt cx="1590260" cy="333955"/>
          </a:xfrm>
        </p:grpSpPr>
        <p:cxnSp>
          <p:nvCxnSpPr>
            <p:cNvPr id="57" name="直接箭头连接符 56">
              <a:extLst>
                <a:ext uri="{FF2B5EF4-FFF2-40B4-BE49-F238E27FC236}">
                  <a16:creationId xmlns:a16="http://schemas.microsoft.com/office/drawing/2014/main" id="{446B1C45-1A1F-4389-86ED-9E554446E96A}"/>
                </a:ext>
              </a:extLst>
            </p:cNvPr>
            <p:cNvCxnSpPr/>
            <p:nvPr/>
          </p:nvCxnSpPr>
          <p:spPr>
            <a:xfrm>
              <a:off x="7952605" y="4297750"/>
              <a:ext cx="1590260" cy="0"/>
            </a:xfrm>
            <a:prstGeom prst="straightConnector1">
              <a:avLst/>
            </a:prstGeom>
            <a:ln w="1905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8" name="文本框 2">
              <a:extLst>
                <a:ext uri="{FF2B5EF4-FFF2-40B4-BE49-F238E27FC236}">
                  <a16:creationId xmlns:a16="http://schemas.microsoft.com/office/drawing/2014/main" id="{260D30B9-E1FD-4D51-BAA8-8878D2F6493B}"/>
                </a:ext>
              </a:extLst>
            </p:cNvPr>
            <p:cNvSpPr txBox="1"/>
            <p:nvPr/>
          </p:nvSpPr>
          <p:spPr>
            <a:xfrm>
              <a:off x="8069390" y="3965676"/>
              <a:ext cx="1375576" cy="333955"/>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1800" dirty="0">
                  <a:solidFill>
                    <a:srgbClr val="FF0000"/>
                  </a:solidFill>
                  <a:latin typeface="Bahnschrift Light SemiCondensed" panose="020B0502040204020203" pitchFamily="34" charset="0"/>
                </a:rPr>
                <a:t>Median Flows</a:t>
              </a:r>
              <a:endParaRPr lang="zh-CN" altLang="en-US" sz="1800" dirty="0">
                <a:solidFill>
                  <a:srgbClr val="FF0000"/>
                </a:solidFill>
                <a:latin typeface="Bahnschrift Light SemiCondensed" panose="020B0502040204020203" pitchFamily="34" charset="0"/>
              </a:endParaRPr>
            </a:p>
          </p:txBody>
        </p:sp>
      </p:grpSp>
      <p:graphicFrame>
        <p:nvGraphicFramePr>
          <p:cNvPr id="60" name="表格 59">
            <a:extLst>
              <a:ext uri="{FF2B5EF4-FFF2-40B4-BE49-F238E27FC236}">
                <a16:creationId xmlns:a16="http://schemas.microsoft.com/office/drawing/2014/main" id="{4F77E6D3-836F-46ED-8A4D-A69AE964C0D3}"/>
              </a:ext>
            </a:extLst>
          </p:cNvPr>
          <p:cNvGraphicFramePr>
            <a:graphicFrameLocks noGrp="1"/>
          </p:cNvGraphicFramePr>
          <p:nvPr>
            <p:extLst>
              <p:ext uri="{D42A27DB-BD31-4B8C-83A1-F6EECF244321}">
                <p14:modId xmlns:p14="http://schemas.microsoft.com/office/powerpoint/2010/main" val="2720210404"/>
              </p:ext>
            </p:extLst>
          </p:nvPr>
        </p:nvGraphicFramePr>
        <p:xfrm>
          <a:off x="9024817" y="1729153"/>
          <a:ext cx="1575469" cy="1371600"/>
        </p:xfrm>
        <a:graphic>
          <a:graphicData uri="http://schemas.openxmlformats.org/drawingml/2006/table">
            <a:tbl>
              <a:tblPr firstRow="1" bandRow="1">
                <a:tableStyleId>{2D5ABB26-0587-4C30-8999-92F81FD0307C}</a:tableStyleId>
              </a:tblPr>
              <a:tblGrid>
                <a:gridCol w="1575469">
                  <a:extLst>
                    <a:ext uri="{9D8B030D-6E8A-4147-A177-3AD203B41FA5}">
                      <a16:colId xmlns:a16="http://schemas.microsoft.com/office/drawing/2014/main" val="3063055445"/>
                    </a:ext>
                  </a:extLst>
                </a:gridCol>
              </a:tblGrid>
              <a:tr h="3813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a:latin typeface="Bahnschrift Light SemiCondensed" panose="020B0502040204020203" pitchFamily="34" charset="0"/>
                        </a:rPr>
                        <a:t>Metis+AuTO</a:t>
                      </a:r>
                      <a:endParaRPr lang="zh-CN" altLang="en-US" sz="2400" dirty="0">
                        <a:latin typeface="Bahnschrift Light SemiCondensed" panose="020B0502040204020203" pitchFamily="34" charset="0"/>
                      </a:endParaRPr>
                    </a:p>
                  </a:txBody>
                  <a:tcPr/>
                </a:tc>
                <a:extLst>
                  <a:ext uri="{0D108BD9-81ED-4DB2-BD59-A6C34878D82A}">
                    <a16:rowId xmlns:a16="http://schemas.microsoft.com/office/drawing/2014/main" val="3678286575"/>
                  </a:ext>
                </a:extLst>
              </a:tr>
              <a:tr h="381348">
                <a:tc>
                  <a:txBody>
                    <a:bodyPr/>
                    <a:lstStyle/>
                    <a:p>
                      <a:pPr algn="ctr"/>
                      <a:r>
                        <a:rPr lang="en-US" altLang="zh-CN" sz="2400" b="1" dirty="0">
                          <a:solidFill>
                            <a:srgbClr val="FF0000"/>
                          </a:solidFill>
                          <a:latin typeface="Bahnschrift Light SemiCondensed" panose="020B0502040204020203" pitchFamily="34" charset="0"/>
                        </a:rPr>
                        <a:t>2.30ms</a:t>
                      </a:r>
                      <a:endParaRPr lang="zh-CN" altLang="en-US" sz="2400" b="1" dirty="0">
                        <a:solidFill>
                          <a:srgbClr val="FF0000"/>
                        </a:solidFill>
                        <a:latin typeface="Bahnschrift Light SemiCondensed" panose="020B0502040204020203" pitchFamily="34" charset="0"/>
                      </a:endParaRPr>
                    </a:p>
                  </a:txBody>
                  <a:tcPr/>
                </a:tc>
                <a:extLst>
                  <a:ext uri="{0D108BD9-81ED-4DB2-BD59-A6C34878D82A}">
                    <a16:rowId xmlns:a16="http://schemas.microsoft.com/office/drawing/2014/main" val="1629095881"/>
                  </a:ext>
                </a:extLst>
              </a:tr>
              <a:tr h="381348">
                <a:tc>
                  <a:txBody>
                    <a:bodyPr/>
                    <a:lstStyle/>
                    <a:p>
                      <a:pPr algn="ctr"/>
                      <a:r>
                        <a:rPr lang="en-US" altLang="zh-CN" sz="2400" b="1" dirty="0">
                          <a:solidFill>
                            <a:srgbClr val="FF0000"/>
                          </a:solidFill>
                          <a:latin typeface="Bahnschrift Light SemiCondensed" panose="020B0502040204020203" pitchFamily="34" charset="0"/>
                        </a:rPr>
                        <a:t>39%</a:t>
                      </a:r>
                      <a:endParaRPr lang="zh-CN" altLang="en-US" sz="2400" b="1" dirty="0">
                        <a:solidFill>
                          <a:srgbClr val="FF0000"/>
                        </a:solidFill>
                        <a:latin typeface="Bahnschrift Light SemiCondensed" panose="020B0502040204020203" pitchFamily="34" charset="0"/>
                      </a:endParaRPr>
                    </a:p>
                  </a:txBody>
                  <a:tcPr/>
                </a:tc>
                <a:extLst>
                  <a:ext uri="{0D108BD9-81ED-4DB2-BD59-A6C34878D82A}">
                    <a16:rowId xmlns:a16="http://schemas.microsoft.com/office/drawing/2014/main" val="3811380108"/>
                  </a:ext>
                </a:extLst>
              </a:tr>
            </a:tbl>
          </a:graphicData>
        </a:graphic>
      </p:graphicFrame>
      <p:grpSp>
        <p:nvGrpSpPr>
          <p:cNvPr id="52" name="Group 51">
            <a:extLst>
              <a:ext uri="{FF2B5EF4-FFF2-40B4-BE49-F238E27FC236}">
                <a16:creationId xmlns:a16="http://schemas.microsoft.com/office/drawing/2014/main" id="{5725343A-4D9E-4D25-AA14-5ED97217D3B0}"/>
              </a:ext>
            </a:extLst>
          </p:cNvPr>
          <p:cNvGrpSpPr/>
          <p:nvPr/>
        </p:nvGrpSpPr>
        <p:grpSpPr>
          <a:xfrm>
            <a:off x="5722948" y="4263313"/>
            <a:ext cx="461665" cy="681764"/>
            <a:chOff x="5662052" y="3285327"/>
            <a:chExt cx="461665" cy="681764"/>
          </a:xfrm>
        </p:grpSpPr>
        <p:cxnSp>
          <p:nvCxnSpPr>
            <p:cNvPr id="53" name="Straight Arrow Connector 52">
              <a:extLst>
                <a:ext uri="{FF2B5EF4-FFF2-40B4-BE49-F238E27FC236}">
                  <a16:creationId xmlns:a16="http://schemas.microsoft.com/office/drawing/2014/main" id="{8A8C98F6-C8BE-4094-A8F1-A21E031A3DC1}"/>
                </a:ext>
              </a:extLst>
            </p:cNvPr>
            <p:cNvCxnSpPr>
              <a:cxnSpLocks/>
            </p:cNvCxnSpPr>
            <p:nvPr/>
          </p:nvCxnSpPr>
          <p:spPr>
            <a:xfrm flipV="1">
              <a:off x="6099364" y="3285327"/>
              <a:ext cx="0" cy="681764"/>
            </a:xfrm>
            <a:prstGeom prst="straightConnector1">
              <a:avLst/>
            </a:prstGeom>
            <a:ln w="19050">
              <a:solidFill>
                <a:schemeClr val="tx1"/>
              </a:solidFill>
              <a:headEnd type="arrow" w="sm" len="lg"/>
              <a:tailEnd type="none" w="med"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52A9DE5-23F8-4214-A691-1F1CEADC9A00}"/>
                </a:ext>
              </a:extLst>
            </p:cNvPr>
            <p:cNvSpPr txBox="1"/>
            <p:nvPr/>
          </p:nvSpPr>
          <p:spPr>
            <a:xfrm>
              <a:off x="5662052" y="3301120"/>
              <a:ext cx="461665" cy="650178"/>
            </a:xfrm>
            <a:prstGeom prst="rect">
              <a:avLst/>
            </a:prstGeom>
            <a:noFill/>
          </p:spPr>
          <p:txBody>
            <a:bodyPr vert="vert270" wrap="none" rtlCol="0">
              <a:spAutoFit/>
            </a:bodyPr>
            <a:lstStyle/>
            <a:p>
              <a:r>
                <a:rPr lang="en-US" altLang="zh-CN" dirty="0">
                  <a:latin typeface="Bahnschrift Light SemiCondensed" panose="020B0502040204020203" pitchFamily="34" charset="0"/>
                </a:rPr>
                <a:t>Better</a:t>
              </a:r>
              <a:endParaRPr lang="zh-CN" altLang="en-US" dirty="0">
                <a:latin typeface="Bahnschrift Light SemiCondensed" panose="020B0502040204020203" pitchFamily="34" charset="0"/>
              </a:endParaRPr>
            </a:p>
          </p:txBody>
        </p:sp>
      </p:grpSp>
    </p:spTree>
    <p:extLst>
      <p:ext uri="{BB962C8B-B14F-4D97-AF65-F5344CB8AC3E}">
        <p14:creationId xmlns:p14="http://schemas.microsoft.com/office/powerpoint/2010/main" val="273262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up)">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left)">
                                      <p:cBhvr>
                                        <p:cTn id="32" dur="500"/>
                                        <p:tgtEl>
                                          <p:spTgt spid="54">
                                            <p:graphicEl>
                                              <a:chart seriesIdx="-3" categoryIdx="-3" bldStep="gridLegend"/>
                                            </p:graphicEl>
                                          </p:spTgt>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54">
                                            <p:graphicEl>
                                              <a:chart seriesIdx="-4" categoryIdx="0" bldStep="category"/>
                                            </p:graphicEl>
                                          </p:spTgt>
                                        </p:tgtEl>
                                        <p:attrNameLst>
                                          <p:attrName>style.visibility</p:attrName>
                                        </p:attrNameLst>
                                      </p:cBhvr>
                                      <p:to>
                                        <p:strVal val="visible"/>
                                      </p:to>
                                    </p:set>
                                    <p:animEffect transition="in" filter="wipe(down)">
                                      <p:cBhvr>
                                        <p:cTn id="40" dur="500"/>
                                        <p:tgtEl>
                                          <p:spTgt spid="54">
                                            <p:graphicEl>
                                              <a:chart seriesIdx="-4" categoryIdx="0" bldStep="category"/>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500"/>
                                        <p:tgtEl>
                                          <p:spTgt spid="59"/>
                                        </p:tgtEl>
                                      </p:cBhvr>
                                    </p:animEffec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54">
                                            <p:graphicEl>
                                              <a:chart seriesIdx="-4" categoryIdx="1" bldStep="category"/>
                                            </p:graphicEl>
                                          </p:spTgt>
                                        </p:tgtEl>
                                        <p:attrNameLst>
                                          <p:attrName>style.visibility</p:attrName>
                                        </p:attrNameLst>
                                      </p:cBhvr>
                                      <p:to>
                                        <p:strVal val="visible"/>
                                      </p:to>
                                    </p:set>
                                    <p:animEffect transition="in" filter="wipe(down)">
                                      <p:cBhvr>
                                        <p:cTn id="49" dur="500"/>
                                        <p:tgtEl>
                                          <p:spTgt spid="54">
                                            <p:graphicEl>
                                              <a:chart seriesIdx="-4" categoryIdx="1" bldStep="category"/>
                                            </p:graphicEl>
                                          </p:spTgt>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54">
                                            <p:graphicEl>
                                              <a:chart seriesIdx="-4" categoryIdx="2" bldStep="category"/>
                                            </p:graphicEl>
                                          </p:spTgt>
                                        </p:tgtEl>
                                        <p:attrNameLst>
                                          <p:attrName>style.visibility</p:attrName>
                                        </p:attrNameLst>
                                      </p:cBhvr>
                                      <p:to>
                                        <p:strVal val="visible"/>
                                      </p:to>
                                    </p:set>
                                    <p:animEffect transition="in" filter="wipe(down)">
                                      <p:cBhvr>
                                        <p:cTn id="53" dur="500"/>
                                        <p:tgtEl>
                                          <p:spTgt spid="54">
                                            <p:graphicEl>
                                              <a:chart seriesIdx="-4" categoryIdx="2" bldStep="category"/>
                                            </p:graphicEl>
                                          </p:spTgt>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54">
                                            <p:graphicEl>
                                              <a:chart seriesIdx="-4" categoryIdx="3" bldStep="category"/>
                                            </p:graphicEl>
                                          </p:spTgt>
                                        </p:tgtEl>
                                        <p:attrNameLst>
                                          <p:attrName>style.visibility</p:attrName>
                                        </p:attrNameLst>
                                      </p:cBhvr>
                                      <p:to>
                                        <p:strVal val="visible"/>
                                      </p:to>
                                    </p:set>
                                    <p:animEffect transition="in" filter="wipe(down)">
                                      <p:cBhvr>
                                        <p:cTn id="57" dur="500"/>
                                        <p:tgtEl>
                                          <p:spTgt spid="54">
                                            <p:graphicEl>
                                              <a:chart seriesIdx="-4" categoryIdx="3" bldStep="category"/>
                                            </p:graphicEl>
                                          </p:spTgt>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54">
                                            <p:graphicEl>
                                              <a:chart seriesIdx="-4" categoryIdx="4" bldStep="category"/>
                                            </p:graphicEl>
                                          </p:spTgt>
                                        </p:tgtEl>
                                        <p:attrNameLst>
                                          <p:attrName>style.visibility</p:attrName>
                                        </p:attrNameLst>
                                      </p:cBhvr>
                                      <p:to>
                                        <p:strVal val="visible"/>
                                      </p:to>
                                    </p:set>
                                    <p:animEffect transition="in" filter="wipe(down)">
                                      <p:cBhvr>
                                        <p:cTn id="61" dur="500"/>
                                        <p:tgtEl>
                                          <p:spTgt spid="5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Graphic spid="54" grpId="0" uiExpand="1">
        <p:bldSub>
          <a:bldChart bld="category"/>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E17329E-6C65-4BBE-8A4E-B80589351C07}"/>
              </a:ext>
            </a:extLst>
          </p:cNvPr>
          <p:cNvGrpSpPr/>
          <p:nvPr/>
        </p:nvGrpSpPr>
        <p:grpSpPr>
          <a:xfrm>
            <a:off x="1184840" y="2500801"/>
            <a:ext cx="631522" cy="3669684"/>
            <a:chOff x="2415640" y="2137965"/>
            <a:chExt cx="631522" cy="3669684"/>
          </a:xfrm>
        </p:grpSpPr>
        <p:cxnSp>
          <p:nvCxnSpPr>
            <p:cNvPr id="81" name="直接连接符 80">
              <a:extLst>
                <a:ext uri="{FF2B5EF4-FFF2-40B4-BE49-F238E27FC236}">
                  <a16:creationId xmlns:a16="http://schemas.microsoft.com/office/drawing/2014/main" id="{3DE16669-CA28-4D0D-B47D-7F7C485C0AB7}"/>
                </a:ext>
              </a:extLst>
            </p:cNvPr>
            <p:cNvCxnSpPr>
              <a:cxnSpLocks/>
            </p:cNvCxnSpPr>
            <p:nvPr/>
          </p:nvCxnSpPr>
          <p:spPr>
            <a:xfrm rot="5400000">
              <a:off x="2256285" y="2928842"/>
              <a:ext cx="1581754" cy="0"/>
            </a:xfrm>
            <a:prstGeom prst="line">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4" name="任意多边形: 形状 83">
              <a:extLst>
                <a:ext uri="{FF2B5EF4-FFF2-40B4-BE49-F238E27FC236}">
                  <a16:creationId xmlns:a16="http://schemas.microsoft.com/office/drawing/2014/main" id="{FF7E5DAF-CB2E-4F12-B67C-B6C3A7EE0F42}"/>
                </a:ext>
              </a:extLst>
            </p:cNvPr>
            <p:cNvSpPr/>
            <p:nvPr/>
          </p:nvSpPr>
          <p:spPr>
            <a:xfrm rot="5400000">
              <a:off x="1913983" y="4792333"/>
              <a:ext cx="1742397" cy="288235"/>
            </a:xfrm>
            <a:custGeom>
              <a:avLst/>
              <a:gdLst>
                <a:gd name="connsiteX0" fmla="*/ 0 w 3305262"/>
                <a:gd name="connsiteY0" fmla="*/ 0 h 8389"/>
                <a:gd name="connsiteX1" fmla="*/ 3305262 w 3305262"/>
                <a:gd name="connsiteY1" fmla="*/ 8389 h 8389"/>
                <a:gd name="connsiteX2" fmla="*/ 3305262 w 3305262"/>
                <a:gd name="connsiteY2" fmla="*/ 8389 h 8389"/>
                <a:gd name="connsiteX0" fmla="*/ 0 w 10000"/>
                <a:gd name="connsiteY0" fmla="*/ 0 h 37003"/>
                <a:gd name="connsiteX1" fmla="*/ 10000 w 10000"/>
                <a:gd name="connsiteY1" fmla="*/ 10000 h 37003"/>
                <a:gd name="connsiteX2" fmla="*/ 10000 w 10000"/>
                <a:gd name="connsiteY2" fmla="*/ 10000 h 37003"/>
                <a:gd name="connsiteX0" fmla="*/ 0 w 10000"/>
                <a:gd name="connsiteY0" fmla="*/ 0 h 62999"/>
                <a:gd name="connsiteX1" fmla="*/ 10000 w 10000"/>
                <a:gd name="connsiteY1" fmla="*/ 10000 h 62999"/>
                <a:gd name="connsiteX2" fmla="*/ 10000 w 10000"/>
                <a:gd name="connsiteY2" fmla="*/ 10000 h 62999"/>
                <a:gd name="connsiteX0" fmla="*/ 0 w 10740"/>
                <a:gd name="connsiteY0" fmla="*/ 0 h 37615"/>
                <a:gd name="connsiteX1" fmla="*/ 10000 w 10740"/>
                <a:gd name="connsiteY1" fmla="*/ 10000 h 37615"/>
                <a:gd name="connsiteX2" fmla="*/ 10000 w 10740"/>
                <a:gd name="connsiteY2" fmla="*/ 5181 h 37615"/>
                <a:gd name="connsiteX0" fmla="*/ 0 w 10000"/>
                <a:gd name="connsiteY0" fmla="*/ 0 h 37615"/>
                <a:gd name="connsiteX1" fmla="*/ 10000 w 10000"/>
                <a:gd name="connsiteY1" fmla="*/ 10000 h 37615"/>
                <a:gd name="connsiteX0" fmla="*/ 0 w 10000"/>
                <a:gd name="connsiteY0" fmla="*/ 0 h 35360"/>
                <a:gd name="connsiteX1" fmla="*/ 10000 w 10000"/>
                <a:gd name="connsiteY1" fmla="*/ 1968 h 35360"/>
                <a:gd name="connsiteX0" fmla="*/ 0 w 10000"/>
                <a:gd name="connsiteY0" fmla="*/ 0 h 52412"/>
                <a:gd name="connsiteX1" fmla="*/ 10000 w 10000"/>
                <a:gd name="connsiteY1" fmla="*/ 1968 h 52412"/>
                <a:gd name="connsiteX0" fmla="*/ 0 w 10134"/>
                <a:gd name="connsiteY0" fmla="*/ 0 h 65397"/>
                <a:gd name="connsiteX1" fmla="*/ 10134 w 10134"/>
                <a:gd name="connsiteY1" fmla="*/ 26868 h 65397"/>
                <a:gd name="connsiteX0" fmla="*/ 0 w 10245"/>
                <a:gd name="connsiteY0" fmla="*/ 442 h 51776"/>
                <a:gd name="connsiteX1" fmla="*/ 10245 w 10245"/>
                <a:gd name="connsiteY1" fmla="*/ 0 h 51776"/>
                <a:gd name="connsiteX0" fmla="*/ 0 w 10245"/>
                <a:gd name="connsiteY0" fmla="*/ 442 h 54301"/>
                <a:gd name="connsiteX1" fmla="*/ 10245 w 10245"/>
                <a:gd name="connsiteY1" fmla="*/ 0 h 54301"/>
                <a:gd name="connsiteX0" fmla="*/ 0 w 10245"/>
                <a:gd name="connsiteY0" fmla="*/ 442 h 50257"/>
                <a:gd name="connsiteX1" fmla="*/ 10245 w 10245"/>
                <a:gd name="connsiteY1" fmla="*/ 0 h 50257"/>
                <a:gd name="connsiteX0" fmla="*/ 0 w 10245"/>
                <a:gd name="connsiteY0" fmla="*/ 442 h 48788"/>
                <a:gd name="connsiteX1" fmla="*/ 10245 w 10245"/>
                <a:gd name="connsiteY1" fmla="*/ 0 h 48788"/>
              </a:gdLst>
              <a:ahLst/>
              <a:cxnLst>
                <a:cxn ang="0">
                  <a:pos x="connsiteX0" y="connsiteY0"/>
                </a:cxn>
                <a:cxn ang="0">
                  <a:pos x="connsiteX1" y="connsiteY1"/>
                </a:cxn>
              </a:cxnLst>
              <a:rect l="l" t="t" r="r" b="b"/>
              <a:pathLst>
                <a:path w="10245" h="48788">
                  <a:moveTo>
                    <a:pt x="0" y="442"/>
                  </a:moveTo>
                  <a:cubicBezTo>
                    <a:pt x="2202" y="68837"/>
                    <a:pt x="8297" y="60986"/>
                    <a:pt x="10245" y="0"/>
                  </a:cubicBezTo>
                </a:path>
              </a:pathLst>
            </a:cu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dirty="0"/>
            </a:p>
          </p:txBody>
        </p:sp>
        <p:sp>
          <p:nvSpPr>
            <p:cNvPr id="90" name="文本框 89">
              <a:extLst>
                <a:ext uri="{FF2B5EF4-FFF2-40B4-BE49-F238E27FC236}">
                  <a16:creationId xmlns:a16="http://schemas.microsoft.com/office/drawing/2014/main" id="{5E00A0E2-EAA0-4C49-A700-E6467267C968}"/>
                </a:ext>
              </a:extLst>
            </p:cNvPr>
            <p:cNvSpPr txBox="1"/>
            <p:nvPr/>
          </p:nvSpPr>
          <p:spPr>
            <a:xfrm rot="5400000">
              <a:off x="2450870" y="4628165"/>
              <a:ext cx="391206" cy="461665"/>
            </a:xfrm>
            <a:prstGeom prst="rect">
              <a:avLst/>
            </a:prstGeom>
            <a:solidFill>
              <a:schemeClr val="bg2"/>
            </a:solidFill>
          </p:spPr>
          <p:txBody>
            <a:bodyPr wrap="square" rtlCol="0">
              <a:spAutoFit/>
            </a:bodyPr>
            <a:lstStyle/>
            <a:p>
              <a:r>
                <a:rPr lang="en-US" altLang="zh-CN" sz="2400" dirty="0">
                  <a:latin typeface="+mn-ea"/>
                </a:rPr>
                <a:t>…</a:t>
              </a:r>
              <a:endParaRPr lang="zh-CN" altLang="en-US" sz="2400" dirty="0">
                <a:latin typeface="+mn-ea"/>
              </a:endParaRPr>
            </a:p>
          </p:txBody>
        </p:sp>
      </p:grpSp>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a:xfrm>
            <a:off x="838200" y="365125"/>
            <a:ext cx="10515600" cy="1325563"/>
          </a:xfrm>
        </p:spPr>
        <p:txBody>
          <a:bodyPr/>
          <a:lstStyle/>
          <a:p>
            <a:r>
              <a:rPr lang="en-US" altLang="zh-CN" dirty="0">
                <a:solidFill>
                  <a:schemeClr val="tx1"/>
                </a:solidFill>
              </a:rPr>
              <a:t>Case 4: Metis helps to ad-hoc adjust</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26</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7249AD0-3052-4AD3-A9D8-3D42D9AF452E}"/>
                  </a:ext>
                </a:extLst>
              </p:cNvPr>
              <p:cNvSpPr txBox="1"/>
              <p:nvPr/>
            </p:nvSpPr>
            <p:spPr>
              <a:xfrm>
                <a:off x="1754855" y="4526621"/>
                <a:ext cx="878520"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up>
                          <m:r>
                            <a:rPr lang="en-US" altLang="zh-CN" sz="2400" i="1">
                              <a:latin typeface="Cambria Math" panose="02040503050406030204" pitchFamily="18" charset="0"/>
                            </a:rPr>
                            <m:t>0</m:t>
                          </m:r>
                        </m:sup>
                      </m:sSubSup>
                    </m:oMath>
                  </m:oMathPara>
                </a14:m>
                <a:endParaRPr lang="zh-CN" altLang="en-US" sz="2400" dirty="0"/>
              </a:p>
            </p:txBody>
          </p:sp>
        </mc:Choice>
        <mc:Fallback xmlns="">
          <p:sp>
            <p:nvSpPr>
              <p:cNvPr id="88" name="文本框 87">
                <a:extLst>
                  <a:ext uri="{FF2B5EF4-FFF2-40B4-BE49-F238E27FC236}">
                    <a16:creationId xmlns:a16="http://schemas.microsoft.com/office/drawing/2014/main" id="{F7249AD0-3052-4AD3-A9D8-3D42D9AF452E}"/>
                  </a:ext>
                </a:extLst>
              </p:cNvPr>
              <p:cNvSpPr txBox="1">
                <a:spLocks noRot="1" noChangeAspect="1" noMove="1" noResize="1" noEditPoints="1" noAdjustHandles="1" noChangeArrowheads="1" noChangeShapeType="1" noTextEdit="1"/>
              </p:cNvSpPr>
              <p:nvPr/>
            </p:nvSpPr>
            <p:spPr>
              <a:xfrm>
                <a:off x="1754855" y="4526621"/>
                <a:ext cx="878520" cy="468975"/>
              </a:xfrm>
              <a:prstGeom prst="rect">
                <a:avLst/>
              </a:prstGeom>
              <a:blipFill>
                <a:blip r:embed="rId4"/>
                <a:stretch>
                  <a:fillRect b="-2632"/>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83011CD-04BE-406B-B840-95A03D7D5774}"/>
              </a:ext>
            </a:extLst>
          </p:cNvPr>
          <p:cNvGrpSpPr/>
          <p:nvPr/>
        </p:nvGrpSpPr>
        <p:grpSpPr>
          <a:xfrm>
            <a:off x="1654226" y="2053524"/>
            <a:ext cx="451872" cy="4476777"/>
            <a:chOff x="2885026" y="1690688"/>
            <a:chExt cx="451872" cy="4476777"/>
          </a:xfrm>
        </p:grpSpPr>
        <p:sp>
          <p:nvSpPr>
            <p:cNvPr id="77" name="椭圆 76">
              <a:extLst>
                <a:ext uri="{FF2B5EF4-FFF2-40B4-BE49-F238E27FC236}">
                  <a16:creationId xmlns:a16="http://schemas.microsoft.com/office/drawing/2014/main" id="{EDF339B1-C4A4-4B9F-8F97-B866A369FAA2}"/>
                </a:ext>
              </a:extLst>
            </p:cNvPr>
            <p:cNvSpPr/>
            <p:nvPr/>
          </p:nvSpPr>
          <p:spPr>
            <a:xfrm>
              <a:off x="2885026" y="169068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a</a:t>
              </a:r>
              <a:endParaRPr lang="zh-CN" altLang="en-US" sz="2400" i="1" dirty="0"/>
            </a:p>
          </p:txBody>
        </p:sp>
        <p:sp>
          <p:nvSpPr>
            <p:cNvPr id="78" name="椭圆 77">
              <a:extLst>
                <a:ext uri="{FF2B5EF4-FFF2-40B4-BE49-F238E27FC236}">
                  <a16:creationId xmlns:a16="http://schemas.microsoft.com/office/drawing/2014/main" id="{46372F84-0C17-435A-A471-5DDE3468E91E}"/>
                </a:ext>
              </a:extLst>
            </p:cNvPr>
            <p:cNvSpPr/>
            <p:nvPr/>
          </p:nvSpPr>
          <p:spPr>
            <a:xfrm>
              <a:off x="2889621" y="370543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c</a:t>
              </a:r>
              <a:endParaRPr lang="zh-CN" altLang="en-US" sz="2400" i="1" dirty="0"/>
            </a:p>
          </p:txBody>
        </p:sp>
        <p:sp>
          <p:nvSpPr>
            <p:cNvPr id="79" name="椭圆 78">
              <a:extLst>
                <a:ext uri="{FF2B5EF4-FFF2-40B4-BE49-F238E27FC236}">
                  <a16:creationId xmlns:a16="http://schemas.microsoft.com/office/drawing/2014/main" id="{EDBDDC98-4CFB-4D8A-8C05-CAFBAB8A731B}"/>
                </a:ext>
              </a:extLst>
            </p:cNvPr>
            <p:cNvSpPr/>
            <p:nvPr/>
          </p:nvSpPr>
          <p:spPr>
            <a:xfrm>
              <a:off x="2885028" y="5720188"/>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e</a:t>
              </a:r>
              <a:endParaRPr lang="zh-CN" altLang="en-US" sz="2400" i="1" dirty="0"/>
            </a:p>
          </p:txBody>
        </p:sp>
        <p:cxnSp>
          <p:nvCxnSpPr>
            <p:cNvPr id="82" name="直接连接符 81">
              <a:extLst>
                <a:ext uri="{FF2B5EF4-FFF2-40B4-BE49-F238E27FC236}">
                  <a16:creationId xmlns:a16="http://schemas.microsoft.com/office/drawing/2014/main" id="{3C99AE15-C07B-4BF4-AD1F-BE6B86D3F4B8}"/>
                </a:ext>
              </a:extLst>
            </p:cNvPr>
            <p:cNvCxnSpPr>
              <a:cxnSpLocks/>
            </p:cNvCxnSpPr>
            <p:nvPr/>
          </p:nvCxnSpPr>
          <p:spPr>
            <a:xfrm rot="5400000">
              <a:off x="2379285" y="2928842"/>
              <a:ext cx="1581754"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FEC0CA8E-30D2-4D9C-A5F9-5D59AA0864B2}"/>
                </a:ext>
              </a:extLst>
            </p:cNvPr>
            <p:cNvCxnSpPr>
              <a:cxnSpLocks/>
              <a:stCxn id="78" idx="4"/>
              <a:endCxn id="79" idx="0"/>
            </p:cNvCxnSpPr>
            <p:nvPr/>
          </p:nvCxnSpPr>
          <p:spPr>
            <a:xfrm flipH="1">
              <a:off x="3108666" y="4152715"/>
              <a:ext cx="4593" cy="1567472"/>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9" name="椭圆 88">
              <a:extLst>
                <a:ext uri="{FF2B5EF4-FFF2-40B4-BE49-F238E27FC236}">
                  <a16:creationId xmlns:a16="http://schemas.microsoft.com/office/drawing/2014/main" id="{9E685192-AA7E-43FE-B3F9-E85A51756601}"/>
                </a:ext>
              </a:extLst>
            </p:cNvPr>
            <p:cNvSpPr/>
            <p:nvPr/>
          </p:nvSpPr>
          <p:spPr>
            <a:xfrm>
              <a:off x="2885029" y="2698063"/>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b</a:t>
              </a:r>
              <a:endParaRPr lang="zh-CN" altLang="en-US" sz="2400" i="1" dirty="0"/>
            </a:p>
          </p:txBody>
        </p:sp>
        <p:sp>
          <p:nvSpPr>
            <p:cNvPr id="91" name="椭圆 90">
              <a:extLst>
                <a:ext uri="{FF2B5EF4-FFF2-40B4-BE49-F238E27FC236}">
                  <a16:creationId xmlns:a16="http://schemas.microsoft.com/office/drawing/2014/main" id="{2E0D2986-10E7-40C1-B74C-2678AD619C0E}"/>
                </a:ext>
              </a:extLst>
            </p:cNvPr>
            <p:cNvSpPr/>
            <p:nvPr/>
          </p:nvSpPr>
          <p:spPr>
            <a:xfrm>
              <a:off x="2885028" y="4712814"/>
              <a:ext cx="447277" cy="447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d</a:t>
              </a:r>
              <a:endParaRPr lang="zh-CN" altLang="en-US" sz="2400" i="1" dirty="0"/>
            </a:p>
          </p:txBody>
        </p:sp>
      </p:grpSp>
      <p:grpSp>
        <p:nvGrpSpPr>
          <p:cNvPr id="8" name="组合 7">
            <a:extLst>
              <a:ext uri="{FF2B5EF4-FFF2-40B4-BE49-F238E27FC236}">
                <a16:creationId xmlns:a16="http://schemas.microsoft.com/office/drawing/2014/main" id="{54CE5757-6866-4AAA-ABE3-F35EE097F96E}"/>
              </a:ext>
            </a:extLst>
          </p:cNvPr>
          <p:cNvGrpSpPr/>
          <p:nvPr/>
        </p:nvGrpSpPr>
        <p:grpSpPr>
          <a:xfrm>
            <a:off x="2092341" y="2397417"/>
            <a:ext cx="640682" cy="3838066"/>
            <a:chOff x="3323141" y="2034581"/>
            <a:chExt cx="640682" cy="3838066"/>
          </a:xfrm>
        </p:grpSpPr>
        <p:sp>
          <p:nvSpPr>
            <p:cNvPr id="83" name="任意多边形: 形状 82">
              <a:extLst>
                <a:ext uri="{FF2B5EF4-FFF2-40B4-BE49-F238E27FC236}">
                  <a16:creationId xmlns:a16="http://schemas.microsoft.com/office/drawing/2014/main" id="{17CB1980-320E-4F85-B7C8-624624601BC0}"/>
                </a:ext>
              </a:extLst>
            </p:cNvPr>
            <p:cNvSpPr/>
            <p:nvPr/>
          </p:nvSpPr>
          <p:spPr>
            <a:xfrm rot="5400000" flipV="1">
              <a:off x="1609034" y="3748688"/>
              <a:ext cx="3838066" cy="409851"/>
            </a:xfrm>
            <a:custGeom>
              <a:avLst/>
              <a:gdLst>
                <a:gd name="connsiteX0" fmla="*/ 0 w 3305262"/>
                <a:gd name="connsiteY0" fmla="*/ 0 h 8389"/>
                <a:gd name="connsiteX1" fmla="*/ 3305262 w 3305262"/>
                <a:gd name="connsiteY1" fmla="*/ 8389 h 8389"/>
                <a:gd name="connsiteX2" fmla="*/ 3305262 w 3305262"/>
                <a:gd name="connsiteY2" fmla="*/ 8389 h 8389"/>
                <a:gd name="connsiteX0" fmla="*/ 0 w 10000"/>
                <a:gd name="connsiteY0" fmla="*/ 0 h 37003"/>
                <a:gd name="connsiteX1" fmla="*/ 10000 w 10000"/>
                <a:gd name="connsiteY1" fmla="*/ 10000 h 37003"/>
                <a:gd name="connsiteX2" fmla="*/ 10000 w 10000"/>
                <a:gd name="connsiteY2" fmla="*/ 10000 h 37003"/>
                <a:gd name="connsiteX0" fmla="*/ 0 w 10000"/>
                <a:gd name="connsiteY0" fmla="*/ 0 h 62999"/>
                <a:gd name="connsiteX1" fmla="*/ 10000 w 10000"/>
                <a:gd name="connsiteY1" fmla="*/ 10000 h 62999"/>
                <a:gd name="connsiteX2" fmla="*/ 10000 w 10000"/>
                <a:gd name="connsiteY2" fmla="*/ 10000 h 62999"/>
                <a:gd name="connsiteX0" fmla="*/ 0 w 10740"/>
                <a:gd name="connsiteY0" fmla="*/ 0 h 37615"/>
                <a:gd name="connsiteX1" fmla="*/ 10000 w 10740"/>
                <a:gd name="connsiteY1" fmla="*/ 10000 h 37615"/>
                <a:gd name="connsiteX2" fmla="*/ 10000 w 10740"/>
                <a:gd name="connsiteY2" fmla="*/ 5181 h 37615"/>
                <a:gd name="connsiteX0" fmla="*/ 0 w 10000"/>
                <a:gd name="connsiteY0" fmla="*/ 0 h 37615"/>
                <a:gd name="connsiteX1" fmla="*/ 10000 w 10000"/>
                <a:gd name="connsiteY1" fmla="*/ 10000 h 37615"/>
                <a:gd name="connsiteX0" fmla="*/ 0 w 10000"/>
                <a:gd name="connsiteY0" fmla="*/ 0 h 35360"/>
                <a:gd name="connsiteX1" fmla="*/ 10000 w 10000"/>
                <a:gd name="connsiteY1" fmla="*/ 1968 h 35360"/>
                <a:gd name="connsiteX0" fmla="*/ 0 w 10000"/>
                <a:gd name="connsiteY0" fmla="*/ 0 h 52412"/>
                <a:gd name="connsiteX1" fmla="*/ 10000 w 10000"/>
                <a:gd name="connsiteY1" fmla="*/ 1968 h 52412"/>
                <a:gd name="connsiteX0" fmla="*/ 0 w 10134"/>
                <a:gd name="connsiteY0" fmla="*/ 0 h 65397"/>
                <a:gd name="connsiteX1" fmla="*/ 10134 w 10134"/>
                <a:gd name="connsiteY1" fmla="*/ 26868 h 65397"/>
                <a:gd name="connsiteX0" fmla="*/ 0 w 10245"/>
                <a:gd name="connsiteY0" fmla="*/ 442 h 51776"/>
                <a:gd name="connsiteX1" fmla="*/ 10245 w 10245"/>
                <a:gd name="connsiteY1" fmla="*/ 0 h 51776"/>
                <a:gd name="connsiteX0" fmla="*/ 0 w 10245"/>
                <a:gd name="connsiteY0" fmla="*/ 442 h 54301"/>
                <a:gd name="connsiteX1" fmla="*/ 10245 w 10245"/>
                <a:gd name="connsiteY1" fmla="*/ 0 h 54301"/>
                <a:gd name="connsiteX0" fmla="*/ 0 w 10245"/>
                <a:gd name="connsiteY0" fmla="*/ 442 h 58979"/>
                <a:gd name="connsiteX1" fmla="*/ 10245 w 10245"/>
                <a:gd name="connsiteY1" fmla="*/ 0 h 58979"/>
                <a:gd name="connsiteX0" fmla="*/ 0 w 10245"/>
                <a:gd name="connsiteY0" fmla="*/ 442 h 50490"/>
                <a:gd name="connsiteX1" fmla="*/ 10245 w 10245"/>
                <a:gd name="connsiteY1" fmla="*/ 0 h 50490"/>
                <a:gd name="connsiteX0" fmla="*/ 0 w 10245"/>
                <a:gd name="connsiteY0" fmla="*/ 442 h 83119"/>
                <a:gd name="connsiteX1" fmla="*/ 10245 w 10245"/>
                <a:gd name="connsiteY1" fmla="*/ 0 h 83119"/>
                <a:gd name="connsiteX0" fmla="*/ 0 w 10245"/>
                <a:gd name="connsiteY0" fmla="*/ 442 h 80834"/>
                <a:gd name="connsiteX1" fmla="*/ 10245 w 10245"/>
                <a:gd name="connsiteY1" fmla="*/ 0 h 80834"/>
                <a:gd name="connsiteX0" fmla="*/ 0 w 10245"/>
                <a:gd name="connsiteY0" fmla="*/ 442 h 71098"/>
                <a:gd name="connsiteX1" fmla="*/ 10245 w 10245"/>
                <a:gd name="connsiteY1" fmla="*/ 0 h 71098"/>
                <a:gd name="connsiteX0" fmla="*/ 0 w 10245"/>
                <a:gd name="connsiteY0" fmla="*/ 442 h 63860"/>
                <a:gd name="connsiteX1" fmla="*/ 10245 w 10245"/>
                <a:gd name="connsiteY1" fmla="*/ 0 h 63860"/>
                <a:gd name="connsiteX0" fmla="*/ 0 w 10245"/>
                <a:gd name="connsiteY0" fmla="*/ 442 h 74061"/>
                <a:gd name="connsiteX1" fmla="*/ 10245 w 10245"/>
                <a:gd name="connsiteY1" fmla="*/ 0 h 74061"/>
                <a:gd name="connsiteX0" fmla="*/ 0 w 10245"/>
                <a:gd name="connsiteY0" fmla="*/ 442 h 74061"/>
                <a:gd name="connsiteX1" fmla="*/ 10245 w 10245"/>
                <a:gd name="connsiteY1" fmla="*/ 0 h 74061"/>
                <a:gd name="connsiteX0" fmla="*/ 0 w 10245"/>
                <a:gd name="connsiteY0" fmla="*/ 442 h 87188"/>
                <a:gd name="connsiteX1" fmla="*/ 10245 w 10245"/>
                <a:gd name="connsiteY1" fmla="*/ 0 h 87188"/>
                <a:gd name="connsiteX0" fmla="*/ 0 w 10245"/>
                <a:gd name="connsiteY0" fmla="*/ 443 h 87189"/>
                <a:gd name="connsiteX1" fmla="*/ 10245 w 10245"/>
                <a:gd name="connsiteY1" fmla="*/ 0 h 87189"/>
                <a:gd name="connsiteX0" fmla="*/ 0 w 10245"/>
                <a:gd name="connsiteY0" fmla="*/ 443 h 89216"/>
                <a:gd name="connsiteX1" fmla="*/ 10245 w 10245"/>
                <a:gd name="connsiteY1" fmla="*/ 0 h 89216"/>
                <a:gd name="connsiteX0" fmla="*/ 0 w 10245"/>
                <a:gd name="connsiteY0" fmla="*/ 443 h 88818"/>
                <a:gd name="connsiteX1" fmla="*/ 10245 w 10245"/>
                <a:gd name="connsiteY1" fmla="*/ 0 h 88818"/>
                <a:gd name="connsiteX0" fmla="*/ 0 w 10245"/>
                <a:gd name="connsiteY0" fmla="*/ 443 h 91285"/>
                <a:gd name="connsiteX1" fmla="*/ 10245 w 10245"/>
                <a:gd name="connsiteY1" fmla="*/ 0 h 91285"/>
              </a:gdLst>
              <a:ahLst/>
              <a:cxnLst>
                <a:cxn ang="0">
                  <a:pos x="connsiteX0" y="connsiteY0"/>
                </a:cxn>
                <a:cxn ang="0">
                  <a:pos x="connsiteX1" y="connsiteY1"/>
                </a:cxn>
              </a:cxnLst>
              <a:rect l="l" t="t" r="r" b="b"/>
              <a:pathLst>
                <a:path w="10245" h="91285">
                  <a:moveTo>
                    <a:pt x="0" y="443"/>
                  </a:moveTo>
                  <a:cubicBezTo>
                    <a:pt x="950" y="127803"/>
                    <a:pt x="8788" y="115305"/>
                    <a:pt x="10245" y="0"/>
                  </a:cubicBezTo>
                </a:path>
              </a:pathLst>
            </a:custGeom>
            <a:ln w="12700">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86" name="文本框 85">
              <a:extLst>
                <a:ext uri="{FF2B5EF4-FFF2-40B4-BE49-F238E27FC236}">
                  <a16:creationId xmlns:a16="http://schemas.microsoft.com/office/drawing/2014/main" id="{ECB2DA51-073D-4006-8493-99C89E223F20}"/>
                </a:ext>
              </a:extLst>
            </p:cNvPr>
            <p:cNvSpPr txBox="1"/>
            <p:nvPr/>
          </p:nvSpPr>
          <p:spPr>
            <a:xfrm rot="5400000">
              <a:off x="3521574" y="3623002"/>
              <a:ext cx="422834" cy="461665"/>
            </a:xfrm>
            <a:prstGeom prst="rect">
              <a:avLst/>
            </a:prstGeom>
            <a:solidFill>
              <a:schemeClr val="bg2"/>
            </a:solidFill>
          </p:spPr>
          <p:txBody>
            <a:bodyPr wrap="square" rtlCol="0">
              <a:spAutoFit/>
            </a:bodyPr>
            <a:lstStyle/>
            <a:p>
              <a:r>
                <a:rPr lang="en-US" altLang="zh-CN" sz="2400" dirty="0">
                  <a:latin typeface="+mn-ea"/>
                </a:rPr>
                <a:t>…</a:t>
              </a:r>
              <a:endParaRPr lang="zh-CN" altLang="en-US" sz="2400" dirty="0">
                <a:latin typeface="+mn-ea"/>
              </a:endParaRPr>
            </a:p>
          </p:txBody>
        </p:sp>
      </p:grpSp>
      <p:grpSp>
        <p:nvGrpSpPr>
          <p:cNvPr id="7" name="组合 6">
            <a:extLst>
              <a:ext uri="{FF2B5EF4-FFF2-40B4-BE49-F238E27FC236}">
                <a16:creationId xmlns:a16="http://schemas.microsoft.com/office/drawing/2014/main" id="{9410370E-D72C-4C1A-82EB-A36EDBD16B40}"/>
              </a:ext>
            </a:extLst>
          </p:cNvPr>
          <p:cNvGrpSpPr/>
          <p:nvPr/>
        </p:nvGrpSpPr>
        <p:grpSpPr>
          <a:xfrm>
            <a:off x="609445" y="1352192"/>
            <a:ext cx="1007668" cy="631145"/>
            <a:chOff x="1640801" y="1743253"/>
            <a:chExt cx="1007668" cy="631145"/>
          </a:xfrm>
        </p:grpSpPr>
        <p:cxnSp>
          <p:nvCxnSpPr>
            <p:cNvPr id="94" name="直接连接符 93">
              <a:extLst>
                <a:ext uri="{FF2B5EF4-FFF2-40B4-BE49-F238E27FC236}">
                  <a16:creationId xmlns:a16="http://schemas.microsoft.com/office/drawing/2014/main" id="{7B1A215F-8193-4FDB-9ADB-D816F862ED1C}"/>
                </a:ext>
              </a:extLst>
            </p:cNvPr>
            <p:cNvCxnSpPr>
              <a:cxnSpLocks/>
            </p:cNvCxnSpPr>
            <p:nvPr/>
          </p:nvCxnSpPr>
          <p:spPr>
            <a:xfrm>
              <a:off x="1640801" y="2025500"/>
              <a:ext cx="355422"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C271B7F-2641-4CCA-8DAB-9E6D2101D037}"/>
                    </a:ext>
                  </a:extLst>
                </p:cNvPr>
                <p:cNvSpPr txBox="1"/>
                <p:nvPr/>
              </p:nvSpPr>
              <p:spPr>
                <a:xfrm>
                  <a:off x="1885661" y="1743253"/>
                  <a:ext cx="76280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0</m:t>
                            </m:r>
                          </m:sub>
                        </m:sSub>
                      </m:oMath>
                    </m:oMathPara>
                  </a14:m>
                  <a:endParaRPr lang="zh-CN" altLang="en-US" sz="2400" dirty="0"/>
                </a:p>
              </p:txBody>
            </p:sp>
          </mc:Choice>
          <mc:Fallback xmlns="">
            <p:sp>
              <p:nvSpPr>
                <p:cNvPr id="95" name="文本框 94">
                  <a:extLst>
                    <a:ext uri="{FF2B5EF4-FFF2-40B4-BE49-F238E27FC236}">
                      <a16:creationId xmlns:a16="http://schemas.microsoft.com/office/drawing/2014/main" id="{DC271B7F-2641-4CCA-8DAB-9E6D2101D037}"/>
                    </a:ext>
                  </a:extLst>
                </p:cNvPr>
                <p:cNvSpPr txBox="1">
                  <a:spLocks noRot="1" noChangeAspect="1" noMove="1" noResize="1" noEditPoints="1" noAdjustHandles="1" noChangeArrowheads="1" noChangeShapeType="1" noTextEdit="1"/>
                </p:cNvSpPr>
                <p:nvPr/>
              </p:nvSpPr>
              <p:spPr>
                <a:xfrm>
                  <a:off x="1885661" y="1743253"/>
                  <a:ext cx="762808" cy="631145"/>
                </a:xfrm>
                <a:prstGeom prst="rect">
                  <a:avLst/>
                </a:prstGeom>
                <a:blipFill>
                  <a:blip r:embed="rId5"/>
                  <a:stretch>
                    <a:fillRect/>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6713B336-4000-4785-99AA-080639D02FBE}"/>
              </a:ext>
            </a:extLst>
          </p:cNvPr>
          <p:cNvGrpSpPr/>
          <p:nvPr/>
        </p:nvGrpSpPr>
        <p:grpSpPr>
          <a:xfrm>
            <a:off x="2593865" y="1352192"/>
            <a:ext cx="1007668" cy="631145"/>
            <a:chOff x="1640801" y="2425947"/>
            <a:chExt cx="1007668" cy="631145"/>
          </a:xfrm>
        </p:grpSpPr>
        <p:cxnSp>
          <p:nvCxnSpPr>
            <p:cNvPr id="96" name="直接连接符 95">
              <a:extLst>
                <a:ext uri="{FF2B5EF4-FFF2-40B4-BE49-F238E27FC236}">
                  <a16:creationId xmlns:a16="http://schemas.microsoft.com/office/drawing/2014/main" id="{F3373644-D5E8-4D47-8EC0-0291B0F127D7}"/>
                </a:ext>
              </a:extLst>
            </p:cNvPr>
            <p:cNvCxnSpPr>
              <a:cxnSpLocks/>
            </p:cNvCxnSpPr>
            <p:nvPr/>
          </p:nvCxnSpPr>
          <p:spPr>
            <a:xfrm>
              <a:off x="1640801" y="2708194"/>
              <a:ext cx="355422" cy="0"/>
            </a:xfrm>
            <a:prstGeom prst="line">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5363AB25-3606-49D1-B587-F78B5BCFC871}"/>
                    </a:ext>
                  </a:extLst>
                </p:cNvPr>
                <p:cNvSpPr txBox="1"/>
                <p:nvPr/>
              </p:nvSpPr>
              <p:spPr>
                <a:xfrm>
                  <a:off x="1885661" y="2425947"/>
                  <a:ext cx="76280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𝑝</m:t>
                            </m:r>
                          </m:e>
                          <m:sub>
                            <m:r>
                              <a:rPr lang="en-US" altLang="zh-CN" sz="2400" i="1">
                                <a:solidFill>
                                  <a:schemeClr val="accent6"/>
                                </a:solidFill>
                                <a:latin typeface="Cambria Math" panose="02040503050406030204" pitchFamily="18" charset="0"/>
                              </a:rPr>
                              <m:t>2</m:t>
                            </m:r>
                          </m:sub>
                        </m:sSub>
                      </m:oMath>
                    </m:oMathPara>
                  </a14:m>
                  <a:endParaRPr lang="zh-CN" altLang="en-US" sz="2400" dirty="0">
                    <a:solidFill>
                      <a:schemeClr val="accent6"/>
                    </a:solidFill>
                  </a:endParaRPr>
                </a:p>
              </p:txBody>
            </p:sp>
          </mc:Choice>
          <mc:Fallback xmlns="">
            <p:sp>
              <p:nvSpPr>
                <p:cNvPr id="97" name="文本框 96">
                  <a:extLst>
                    <a:ext uri="{FF2B5EF4-FFF2-40B4-BE49-F238E27FC236}">
                      <a16:creationId xmlns:a16="http://schemas.microsoft.com/office/drawing/2014/main" id="{5363AB25-3606-49D1-B587-F78B5BCFC871}"/>
                    </a:ext>
                  </a:extLst>
                </p:cNvPr>
                <p:cNvSpPr txBox="1">
                  <a:spLocks noRot="1" noChangeAspect="1" noMove="1" noResize="1" noEditPoints="1" noAdjustHandles="1" noChangeArrowheads="1" noChangeShapeType="1" noTextEdit="1"/>
                </p:cNvSpPr>
                <p:nvPr/>
              </p:nvSpPr>
              <p:spPr>
                <a:xfrm>
                  <a:off x="1885661" y="2425947"/>
                  <a:ext cx="762808" cy="631145"/>
                </a:xfrm>
                <a:prstGeom prst="rect">
                  <a:avLst/>
                </a:prstGeom>
                <a:blipFill>
                  <a:blip r:embed="rId6"/>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2D1894E9-EDE1-4882-8BEE-E737859B0D0E}"/>
              </a:ext>
            </a:extLst>
          </p:cNvPr>
          <p:cNvGrpSpPr/>
          <p:nvPr/>
        </p:nvGrpSpPr>
        <p:grpSpPr>
          <a:xfrm>
            <a:off x="1606520" y="1352192"/>
            <a:ext cx="997939" cy="631145"/>
            <a:chOff x="1640801" y="2084600"/>
            <a:chExt cx="997939" cy="631145"/>
          </a:xfrm>
        </p:grpSpPr>
        <p:cxnSp>
          <p:nvCxnSpPr>
            <p:cNvPr id="98" name="直接连接符 97">
              <a:extLst>
                <a:ext uri="{FF2B5EF4-FFF2-40B4-BE49-F238E27FC236}">
                  <a16:creationId xmlns:a16="http://schemas.microsoft.com/office/drawing/2014/main" id="{79CBE1A3-3259-431C-BE97-C5D27F3A3944}"/>
                </a:ext>
              </a:extLst>
            </p:cNvPr>
            <p:cNvCxnSpPr>
              <a:cxnSpLocks/>
            </p:cNvCxnSpPr>
            <p:nvPr/>
          </p:nvCxnSpPr>
          <p:spPr>
            <a:xfrm>
              <a:off x="1640801" y="2366847"/>
              <a:ext cx="355422" cy="0"/>
            </a:xfrm>
            <a:prstGeom prst="line">
              <a:avLst/>
            </a:prstGeom>
            <a:ln w="12700">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D67341FD-20D1-4E71-9D95-EEAA9612A683}"/>
                    </a:ext>
                  </a:extLst>
                </p:cNvPr>
                <p:cNvSpPr txBox="1"/>
                <p:nvPr/>
              </p:nvSpPr>
              <p:spPr>
                <a:xfrm>
                  <a:off x="1885662" y="2084600"/>
                  <a:ext cx="753078" cy="6311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𝑝</m:t>
                            </m:r>
                          </m:e>
                          <m:sub>
                            <m:r>
                              <a:rPr lang="en-US" altLang="zh-CN" sz="2400" i="1">
                                <a:solidFill>
                                  <a:srgbClr val="FF0000"/>
                                </a:solidFill>
                                <a:latin typeface="Cambria Math" panose="02040503050406030204" pitchFamily="18" charset="0"/>
                              </a:rPr>
                              <m:t>1</m:t>
                            </m:r>
                          </m:sub>
                        </m:sSub>
                      </m:oMath>
                    </m:oMathPara>
                  </a14:m>
                  <a:endParaRPr lang="zh-CN" altLang="en-US" sz="2400" dirty="0">
                    <a:solidFill>
                      <a:srgbClr val="FF0000"/>
                    </a:solidFill>
                  </a:endParaRPr>
                </a:p>
              </p:txBody>
            </p:sp>
          </mc:Choice>
          <mc:Fallback xmlns="">
            <p:sp>
              <p:nvSpPr>
                <p:cNvPr id="99" name="文本框 98">
                  <a:extLst>
                    <a:ext uri="{FF2B5EF4-FFF2-40B4-BE49-F238E27FC236}">
                      <a16:creationId xmlns:a16="http://schemas.microsoft.com/office/drawing/2014/main" id="{D67341FD-20D1-4E71-9D95-EEAA9612A683}"/>
                    </a:ext>
                  </a:extLst>
                </p:cNvPr>
                <p:cNvSpPr txBox="1">
                  <a:spLocks noRot="1" noChangeAspect="1" noMove="1" noResize="1" noEditPoints="1" noAdjustHandles="1" noChangeArrowheads="1" noChangeShapeType="1" noTextEdit="1"/>
                </p:cNvSpPr>
                <p:nvPr/>
              </p:nvSpPr>
              <p:spPr>
                <a:xfrm>
                  <a:off x="1885662" y="2084600"/>
                  <a:ext cx="753078" cy="631145"/>
                </a:xfrm>
                <a:prstGeom prst="rect">
                  <a:avLst/>
                </a:prstGeom>
                <a:blipFill>
                  <a:blip r:embed="rId7"/>
                  <a:stretch>
                    <a:fillRect/>
                  </a:stretch>
                </a:blipFill>
              </p:spPr>
              <p:txBody>
                <a:bodyPr/>
                <a:lstStyle/>
                <a:p>
                  <a:r>
                    <a:rPr lang="zh-CN" altLang="en-US">
                      <a:noFill/>
                    </a:rPr>
                    <a:t> </a:t>
                  </a:r>
                </a:p>
              </p:txBody>
            </p:sp>
          </mc:Fallback>
        </mc:AlternateContent>
      </p:grpSp>
      <p:sp>
        <p:nvSpPr>
          <p:cNvPr id="100" name="矩形 99">
            <a:extLst>
              <a:ext uri="{FF2B5EF4-FFF2-40B4-BE49-F238E27FC236}">
                <a16:creationId xmlns:a16="http://schemas.microsoft.com/office/drawing/2014/main" id="{0F071FEF-A5BC-4983-B6A0-417D5926A2E8}"/>
              </a:ext>
            </a:extLst>
          </p:cNvPr>
          <p:cNvSpPr/>
          <p:nvPr/>
        </p:nvSpPr>
        <p:spPr>
          <a:xfrm>
            <a:off x="523223" y="1460479"/>
            <a:ext cx="2886727" cy="3546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190EBFFC-FFF0-46B1-83E7-90D5DFD910F3}"/>
                  </a:ext>
                </a:extLst>
              </p:cNvPr>
              <p:cNvSpPr txBox="1"/>
              <p:nvPr/>
            </p:nvSpPr>
            <p:spPr>
              <a:xfrm>
                <a:off x="1787163" y="2606025"/>
                <a:ext cx="878520"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oMath>
                  </m:oMathPara>
                </a14:m>
                <a:endParaRPr lang="zh-CN" altLang="en-US" sz="2400" dirty="0"/>
              </a:p>
            </p:txBody>
          </p:sp>
        </mc:Choice>
        <mc:Fallback xmlns="">
          <p:sp>
            <p:nvSpPr>
              <p:cNvPr id="87" name="文本框 86">
                <a:extLst>
                  <a:ext uri="{FF2B5EF4-FFF2-40B4-BE49-F238E27FC236}">
                    <a16:creationId xmlns:a16="http://schemas.microsoft.com/office/drawing/2014/main" id="{190EBFFC-FFF0-46B1-83E7-90D5DFD910F3}"/>
                  </a:ext>
                </a:extLst>
              </p:cNvPr>
              <p:cNvSpPr txBox="1">
                <a:spLocks noRot="1" noChangeAspect="1" noMove="1" noResize="1" noEditPoints="1" noAdjustHandles="1" noChangeArrowheads="1" noChangeShapeType="1" noTextEdit="1"/>
              </p:cNvSpPr>
              <p:nvPr/>
            </p:nvSpPr>
            <p:spPr>
              <a:xfrm>
                <a:off x="1787163" y="2606025"/>
                <a:ext cx="878520" cy="468205"/>
              </a:xfrm>
              <a:prstGeom prst="rect">
                <a:avLst/>
              </a:prstGeom>
              <a:blipFill>
                <a:blip r:embed="rId8"/>
                <a:stretch>
                  <a:fillRect b="-25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BD7D3159-1CA9-4B19-A6F2-22591A426E37}"/>
                  </a:ext>
                </a:extLst>
              </p:cNvPr>
              <p:cNvSpPr txBox="1"/>
              <p:nvPr/>
            </p:nvSpPr>
            <p:spPr>
              <a:xfrm>
                <a:off x="4185200" y="3833786"/>
                <a:ext cx="1433406"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0" smtClean="0">
                          <a:latin typeface="Cambria Math" panose="02040503050406030204" pitchFamily="18" charset="0"/>
                        </a:rPr>
                        <m:t>&gt;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0</m:t>
                          </m:r>
                        </m:sup>
                      </m:sSubSup>
                    </m:oMath>
                  </m:oMathPara>
                </a14:m>
                <a:endParaRPr lang="zh-CN" altLang="en-US" sz="2400" dirty="0"/>
              </a:p>
            </p:txBody>
          </p:sp>
        </mc:Choice>
        <mc:Fallback xmlns="">
          <p:sp>
            <p:nvSpPr>
              <p:cNvPr id="101" name="文本框 100">
                <a:extLst>
                  <a:ext uri="{FF2B5EF4-FFF2-40B4-BE49-F238E27FC236}">
                    <a16:creationId xmlns:a16="http://schemas.microsoft.com/office/drawing/2014/main" id="{BD7D3159-1CA9-4B19-A6F2-22591A426E37}"/>
                  </a:ext>
                </a:extLst>
              </p:cNvPr>
              <p:cNvSpPr txBox="1">
                <a:spLocks noRot="1" noChangeAspect="1" noMove="1" noResize="1" noEditPoints="1" noAdjustHandles="1" noChangeArrowheads="1" noChangeShapeType="1" noTextEdit="1"/>
              </p:cNvSpPr>
              <p:nvPr/>
            </p:nvSpPr>
            <p:spPr>
              <a:xfrm>
                <a:off x="4185200" y="3833786"/>
                <a:ext cx="1433406" cy="468975"/>
              </a:xfrm>
              <a:prstGeom prst="rect">
                <a:avLst/>
              </a:prstGeom>
              <a:blipFill>
                <a:blip r:embed="rId9"/>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010DA280-7BD8-4B39-AEE8-D342EE3759FB}"/>
                  </a:ext>
                </a:extLst>
              </p:cNvPr>
              <p:cNvSpPr txBox="1"/>
              <p:nvPr/>
            </p:nvSpPr>
            <p:spPr>
              <a:xfrm>
                <a:off x="3241641" y="4910101"/>
                <a:ext cx="332052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𝑑</m:t>
                      </m:r>
                      <m:r>
                        <a:rPr lang="en-US" altLang="zh-CN" sz="2400" b="0" i="1" smtClean="0">
                          <a:latin typeface="Cambria Math" panose="02040503050406030204" pitchFamily="18" charset="0"/>
                        </a:rPr>
                        <m:t>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xmlns="">
          <p:sp>
            <p:nvSpPr>
              <p:cNvPr id="102" name="文本框 101">
                <a:extLst>
                  <a:ext uri="{FF2B5EF4-FFF2-40B4-BE49-F238E27FC236}">
                    <a16:creationId xmlns:a16="http://schemas.microsoft.com/office/drawing/2014/main" id="{010DA280-7BD8-4B39-AEE8-D342EE3759FB}"/>
                  </a:ext>
                </a:extLst>
              </p:cNvPr>
              <p:cNvSpPr txBox="1">
                <a:spLocks noRot="1" noChangeAspect="1" noMove="1" noResize="1" noEditPoints="1" noAdjustHandles="1" noChangeArrowheads="1" noChangeShapeType="1" noTextEdit="1"/>
              </p:cNvSpPr>
              <p:nvPr/>
            </p:nvSpPr>
            <p:spPr>
              <a:xfrm>
                <a:off x="3241641" y="4910101"/>
                <a:ext cx="3320524" cy="461665"/>
              </a:xfrm>
              <a:prstGeom prst="rect">
                <a:avLst/>
              </a:prstGeom>
              <a:blipFill>
                <a:blip r:embed="rId10"/>
                <a:stretch>
                  <a:fillRect l="-184" b="-17105"/>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0FADF1EA-AFF6-46B5-AB00-E7AB6CE8A341}"/>
              </a:ext>
            </a:extLst>
          </p:cNvPr>
          <p:cNvGrpSpPr/>
          <p:nvPr/>
        </p:nvGrpSpPr>
        <p:grpSpPr>
          <a:xfrm>
            <a:off x="6701137" y="1483090"/>
            <a:ext cx="4119263" cy="4050172"/>
            <a:chOff x="7234537" y="1976828"/>
            <a:chExt cx="4119263" cy="4050172"/>
          </a:xfrm>
        </p:grpSpPr>
        <p:pic>
          <p:nvPicPr>
            <p:cNvPr id="15" name="图片 14" descr="图片包含 游戏机&#10;&#10;描述已自动生成">
              <a:extLst>
                <a:ext uri="{FF2B5EF4-FFF2-40B4-BE49-F238E27FC236}">
                  <a16:creationId xmlns:a16="http://schemas.microsoft.com/office/drawing/2014/main" id="{F5396DBA-405A-4C86-8DCD-6D78738B4BFA}"/>
                </a:ext>
              </a:extLst>
            </p:cNvPr>
            <p:cNvPicPr>
              <a:picLocks noChangeAspect="1"/>
            </p:cNvPicPr>
            <p:nvPr/>
          </p:nvPicPr>
          <p:blipFill rotWithShape="1">
            <a:blip r:embed="rId11" cstate="print">
              <a:clrChange>
                <a:clrFrom>
                  <a:srgbClr val="00FFFF"/>
                </a:clrFrom>
                <a:clrTo>
                  <a:srgbClr val="00FFFF">
                    <a:alpha val="0"/>
                  </a:srgbClr>
                </a:clrTo>
              </a:clrChange>
              <a:extLst>
                <a:ext uri="{28A0092B-C50C-407E-A947-70E740481C1C}">
                  <a14:useLocalDpi xmlns:a14="http://schemas.microsoft.com/office/drawing/2010/main"/>
                </a:ext>
              </a:extLst>
            </a:blip>
            <a:srcRect l="14783" t="10305" r="59036" b="54943"/>
            <a:stretch/>
          </p:blipFill>
          <p:spPr>
            <a:xfrm>
              <a:off x="7696199" y="1981742"/>
              <a:ext cx="3657601" cy="3715909"/>
            </a:xfrm>
            <a:prstGeom prst="rect">
              <a:avLst/>
            </a:prstGeom>
          </p:spPr>
        </p:pic>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32DFF20A-624E-4216-AB9C-09EA5D29981C}"/>
                    </a:ext>
                  </a:extLst>
                </p:cNvPr>
                <p:cNvSpPr txBox="1"/>
                <p:nvPr/>
              </p:nvSpPr>
              <p:spPr>
                <a:xfrm>
                  <a:off x="8966453" y="5558025"/>
                  <a:ext cx="1433406"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0"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0</m:t>
                            </m:r>
                          </m:sup>
                        </m:sSubSup>
                      </m:oMath>
                    </m:oMathPara>
                  </a14:m>
                  <a:endParaRPr lang="zh-CN" altLang="en-US" sz="2400" dirty="0"/>
                </a:p>
              </p:txBody>
            </p:sp>
          </mc:Choice>
          <mc:Fallback xmlns="">
            <p:sp>
              <p:nvSpPr>
                <p:cNvPr id="103" name="文本框 102">
                  <a:extLst>
                    <a:ext uri="{FF2B5EF4-FFF2-40B4-BE49-F238E27FC236}">
                      <a16:creationId xmlns:a16="http://schemas.microsoft.com/office/drawing/2014/main" id="{32DFF20A-624E-4216-AB9C-09EA5D29981C}"/>
                    </a:ext>
                  </a:extLst>
                </p:cNvPr>
                <p:cNvSpPr txBox="1">
                  <a:spLocks noRot="1" noChangeAspect="1" noMove="1" noResize="1" noEditPoints="1" noAdjustHandles="1" noChangeArrowheads="1" noChangeShapeType="1" noTextEdit="1"/>
                </p:cNvSpPr>
                <p:nvPr/>
              </p:nvSpPr>
              <p:spPr>
                <a:xfrm>
                  <a:off x="8966453" y="5558025"/>
                  <a:ext cx="1433406" cy="468975"/>
                </a:xfrm>
                <a:prstGeom prst="rect">
                  <a:avLst/>
                </a:prstGeom>
                <a:blipFill>
                  <a:blip r:embed="rId12"/>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3DF28F04-7716-4160-9B08-6C26F66FC7FC}"/>
                    </a:ext>
                  </a:extLst>
                </p:cNvPr>
                <p:cNvSpPr txBox="1"/>
                <p:nvPr/>
              </p:nvSpPr>
              <p:spPr>
                <a:xfrm rot="16200000">
                  <a:off x="5822965" y="3388400"/>
                  <a:ext cx="3284810" cy="46166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altLang="zh-CN" sz="2400" i="1" smtClean="0">
                            <a:latin typeface="Cambria Math" panose="02040503050406030204" pitchFamily="18" charset="0"/>
                          </a:rPr>
                          <m:t>𝑑</m:t>
                        </m:r>
                        <m:r>
                          <a:rPr lang="en-US" altLang="zh-CN" sz="2400" b="0" i="1" smtClean="0">
                            <a:latin typeface="Cambria Math" panose="02040503050406030204" pitchFamily="18" charset="0"/>
                          </a:rPr>
                          <m:t>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xmlns="">
            <p:sp>
              <p:nvSpPr>
                <p:cNvPr id="104" name="文本框 103">
                  <a:extLst>
                    <a:ext uri="{FF2B5EF4-FFF2-40B4-BE49-F238E27FC236}">
                      <a16:creationId xmlns:a16="http://schemas.microsoft.com/office/drawing/2014/main" id="{3DF28F04-7716-4160-9B08-6C26F66FC7FC}"/>
                    </a:ext>
                  </a:extLst>
                </p:cNvPr>
                <p:cNvSpPr txBox="1">
                  <a:spLocks noRot="1" noChangeAspect="1" noMove="1" noResize="1" noEditPoints="1" noAdjustHandles="1" noChangeArrowheads="1" noChangeShapeType="1" noTextEdit="1"/>
                </p:cNvSpPr>
                <p:nvPr/>
              </p:nvSpPr>
              <p:spPr>
                <a:xfrm rot="16200000">
                  <a:off x="5822965" y="3388400"/>
                  <a:ext cx="3284810" cy="461665"/>
                </a:xfrm>
                <a:prstGeom prst="rect">
                  <a:avLst/>
                </a:prstGeom>
                <a:blipFill>
                  <a:blip r:embed="rId13"/>
                  <a:stretch>
                    <a:fillRect r="-17105"/>
                  </a:stretch>
                </a:blipFill>
              </p:spPr>
              <p:txBody>
                <a:bodyPr/>
                <a:lstStyle/>
                <a:p>
                  <a:r>
                    <a:rPr lang="zh-CN" altLang="en-US">
                      <a:noFill/>
                    </a:rPr>
                    <a:t> </a:t>
                  </a:r>
                </a:p>
              </p:txBody>
            </p:sp>
          </mc:Fallback>
        </mc:AlternateContent>
      </p:grpSp>
      <p:cxnSp>
        <p:nvCxnSpPr>
          <p:cNvPr id="37" name="直接箭头连接符 36">
            <a:extLst>
              <a:ext uri="{FF2B5EF4-FFF2-40B4-BE49-F238E27FC236}">
                <a16:creationId xmlns:a16="http://schemas.microsoft.com/office/drawing/2014/main" id="{57EBD623-593D-4D9A-BA54-85188152D5E8}"/>
              </a:ext>
            </a:extLst>
          </p:cNvPr>
          <p:cNvCxnSpPr>
            <a:stCxn id="101" idx="2"/>
            <a:endCxn id="102" idx="0"/>
          </p:cNvCxnSpPr>
          <p:nvPr/>
        </p:nvCxnSpPr>
        <p:spPr>
          <a:xfrm>
            <a:off x="4901903" y="4302761"/>
            <a:ext cx="0" cy="607340"/>
          </a:xfrm>
          <a:prstGeom prst="straightConnector1">
            <a:avLst/>
          </a:prstGeom>
          <a:ln w="19050">
            <a:solidFill>
              <a:schemeClr val="tx1"/>
            </a:solidFill>
            <a:headEnd type="triangle" w="med" len="lg"/>
            <a:tailEnd type="triangl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A81FD09-32DD-4E15-8F6D-238CABC52B91}"/>
                  </a:ext>
                </a:extLst>
              </p:cNvPr>
              <p:cNvSpPr txBox="1"/>
              <p:nvPr/>
            </p:nvSpPr>
            <p:spPr>
              <a:xfrm>
                <a:off x="3597037" y="2854626"/>
                <a:ext cx="2902911"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0</m:t>
                          </m:r>
                        </m:sup>
                      </m:sSub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𝑑𝑒𝑙𝑎𝑦</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oMath>
                  </m:oMathPara>
                </a14:m>
                <a:endParaRPr lang="zh-CN" altLang="en-US" sz="2400" dirty="0"/>
              </a:p>
            </p:txBody>
          </p:sp>
        </mc:Choice>
        <mc:Fallback xmlns="">
          <p:sp>
            <p:nvSpPr>
              <p:cNvPr id="39" name="文本框 38">
                <a:extLst>
                  <a:ext uri="{FF2B5EF4-FFF2-40B4-BE49-F238E27FC236}">
                    <a16:creationId xmlns:a16="http://schemas.microsoft.com/office/drawing/2014/main" id="{7A81FD09-32DD-4E15-8F6D-238CABC52B91}"/>
                  </a:ext>
                </a:extLst>
              </p:cNvPr>
              <p:cNvSpPr txBox="1">
                <a:spLocks noRot="1" noChangeAspect="1" noMove="1" noResize="1" noEditPoints="1" noAdjustHandles="1" noChangeArrowheads="1" noChangeShapeType="1" noTextEdit="1"/>
              </p:cNvSpPr>
              <p:nvPr/>
            </p:nvSpPr>
            <p:spPr>
              <a:xfrm>
                <a:off x="3597037" y="2854626"/>
                <a:ext cx="2902911" cy="468205"/>
              </a:xfrm>
              <a:prstGeom prst="rect">
                <a:avLst/>
              </a:prstGeom>
              <a:blipFill>
                <a:blip r:embed="rId14"/>
                <a:stretch>
                  <a:fillRect b="-168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5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288"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 calcmode="lin" valueType="num">
                                      <p:cBhvr>
                                        <p:cTn id="36" dur="500" fill="hold"/>
                                        <p:tgtEl>
                                          <p:spTgt spid="87"/>
                                        </p:tgtEl>
                                        <p:attrNameLst>
                                          <p:attrName>ppt_w</p:attrName>
                                        </p:attrNameLst>
                                      </p:cBhvr>
                                      <p:tavLst>
                                        <p:tav tm="0">
                                          <p:val>
                                            <p:strVal val="4/3*#ppt_w"/>
                                          </p:val>
                                        </p:tav>
                                        <p:tav tm="100000">
                                          <p:val>
                                            <p:strVal val="#ppt_w"/>
                                          </p:val>
                                        </p:tav>
                                      </p:tavLst>
                                    </p:anim>
                                    <p:anim calcmode="lin" valueType="num">
                                      <p:cBhvr>
                                        <p:cTn id="37" dur="500" fill="hold"/>
                                        <p:tgtEl>
                                          <p:spTgt spid="87"/>
                                        </p:tgtEl>
                                        <p:attrNameLst>
                                          <p:attrName>ppt_h</p:attrName>
                                        </p:attrNameLst>
                                      </p:cBhvr>
                                      <p:tavLst>
                                        <p:tav tm="0">
                                          <p:val>
                                            <p:strVal val="4/3*#ppt_h"/>
                                          </p:val>
                                        </p:tav>
                                        <p:tav tm="100000">
                                          <p:val>
                                            <p:strVal val="#ppt_h"/>
                                          </p:val>
                                        </p:tav>
                                      </p:tavLst>
                                    </p:anim>
                                  </p:childTnLst>
                                </p:cTn>
                              </p:par>
                              <p:par>
                                <p:cTn id="38" presetID="23" presetClass="entr" presetSubtype="288" fill="hold" grpId="0" nodeType="with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p:cTn id="40" dur="500" fill="hold"/>
                                        <p:tgtEl>
                                          <p:spTgt spid="88"/>
                                        </p:tgtEl>
                                        <p:attrNameLst>
                                          <p:attrName>ppt_w</p:attrName>
                                        </p:attrNameLst>
                                      </p:cBhvr>
                                      <p:tavLst>
                                        <p:tav tm="0">
                                          <p:val>
                                            <p:strVal val="4/3*#ppt_w"/>
                                          </p:val>
                                        </p:tav>
                                        <p:tav tm="100000">
                                          <p:val>
                                            <p:strVal val="#ppt_w"/>
                                          </p:val>
                                        </p:tav>
                                      </p:tavLst>
                                    </p:anim>
                                    <p:anim calcmode="lin" valueType="num">
                                      <p:cBhvr>
                                        <p:cTn id="41" dur="500" fill="hold"/>
                                        <p:tgtEl>
                                          <p:spTgt spid="88"/>
                                        </p:tgtEl>
                                        <p:attrNameLst>
                                          <p:attrName>ppt_h</p:attrName>
                                        </p:attrNameLst>
                                      </p:cBhvr>
                                      <p:tavLst>
                                        <p:tav tm="0">
                                          <p:val>
                                            <p:strVal val="4/3*#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left)">
                                      <p:cBhvr>
                                        <p:cTn id="51" dur="500"/>
                                        <p:tgtEl>
                                          <p:spTgt spid="101"/>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ipe(left)">
                                      <p:cBhvr>
                                        <p:cTn id="55" dur="500"/>
                                        <p:tgtEl>
                                          <p:spTgt spid="102"/>
                                        </p:tgtEl>
                                      </p:cBhvr>
                                    </p:animEffect>
                                  </p:childTnLst>
                                </p:cTn>
                              </p:par>
                            </p:childTnLst>
                          </p:cTn>
                        </p:par>
                        <p:par>
                          <p:cTn id="56" fill="hold">
                            <p:stCondLst>
                              <p:cond delay="1000"/>
                            </p:stCondLst>
                            <p:childTnLst>
                              <p:par>
                                <p:cTn id="57" presetID="16" presetClass="entr" presetSubtype="42"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outHorizontal)">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0" grpId="0" animBg="1"/>
      <p:bldP spid="87" grpId="0"/>
      <p:bldP spid="101" grpId="0"/>
      <p:bldP spid="102"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normAutofit/>
          </a:bodyPr>
          <a:lstStyle/>
          <a:p>
            <a:r>
              <a:rPr lang="en-US" altLang="zh-CN" dirty="0">
                <a:solidFill>
                  <a:schemeClr val="tx1"/>
                </a:solidFill>
              </a:rPr>
              <a:t>Summary</a:t>
            </a:r>
            <a:br>
              <a:rPr lang="en-US" altLang="zh-CN" dirty="0">
                <a:solidFill>
                  <a:schemeClr val="tx1"/>
                </a:solidFill>
              </a:rPr>
            </a:br>
            <a:r>
              <a:rPr lang="en-US" altLang="zh-CN" sz="3600" dirty="0">
                <a:solidFill>
                  <a:schemeClr val="tx1"/>
                </a:solidFill>
              </a:rPr>
              <a:t>Interpreting Deep Learning-Based Networking Systems</a:t>
            </a:r>
            <a:endParaRPr lang="zh-CN" altLang="en-US" dirty="0">
              <a:solidFill>
                <a:schemeClr val="tx1"/>
              </a:solidFill>
            </a:endParaRPr>
          </a:p>
        </p:txBody>
      </p:sp>
      <p:sp>
        <p:nvSpPr>
          <p:cNvPr id="3" name="内容占位符 2">
            <a:extLst>
              <a:ext uri="{FF2B5EF4-FFF2-40B4-BE49-F238E27FC236}">
                <a16:creationId xmlns:a16="http://schemas.microsoft.com/office/drawing/2014/main" id="{35468551-0793-404B-9E4C-DABB53ED23E0}"/>
              </a:ext>
            </a:extLst>
          </p:cNvPr>
          <p:cNvSpPr>
            <a:spLocks noGrp="1"/>
          </p:cNvSpPr>
          <p:nvPr>
            <p:ph idx="1"/>
          </p:nvPr>
        </p:nvSpPr>
        <p:spPr/>
        <p:txBody>
          <a:bodyPr/>
          <a:lstStyle/>
          <a:p>
            <a:pPr>
              <a:spcBef>
                <a:spcPts val="0"/>
              </a:spcBef>
            </a:pPr>
            <a:r>
              <a:rPr lang="en-US" altLang="zh-CN" dirty="0">
                <a:solidFill>
                  <a:schemeClr val="tx1"/>
                </a:solidFill>
              </a:rPr>
              <a:t>We demonstrate the problems of existing DL-based networking systems.</a:t>
            </a:r>
          </a:p>
          <a:p>
            <a:pPr>
              <a:spcBef>
                <a:spcPts val="0"/>
              </a:spcBef>
            </a:pPr>
            <a:endParaRPr lang="en-US" altLang="zh-CN" dirty="0">
              <a:solidFill>
                <a:schemeClr val="tx1"/>
              </a:solidFill>
            </a:endParaRPr>
          </a:p>
          <a:p>
            <a:pPr>
              <a:spcBef>
                <a:spcPts val="0"/>
              </a:spcBef>
            </a:pPr>
            <a:r>
              <a:rPr lang="en-US" altLang="zh-CN" dirty="0">
                <a:solidFill>
                  <a:schemeClr val="tx1"/>
                </a:solidFill>
              </a:rPr>
              <a:t>Metis interprets diverse DL-based networking systems with </a:t>
            </a:r>
            <a:r>
              <a:rPr lang="en-US" altLang="zh-CN" dirty="0">
                <a:solidFill>
                  <a:srgbClr val="FF0000"/>
                </a:solidFill>
              </a:rPr>
              <a:t>decision trees</a:t>
            </a:r>
            <a:r>
              <a:rPr lang="en-US" altLang="zh-CN" dirty="0">
                <a:solidFill>
                  <a:schemeClr val="tx1"/>
                </a:solidFill>
              </a:rPr>
              <a:t> and </a:t>
            </a:r>
            <a:r>
              <a:rPr lang="en-US" altLang="zh-CN" dirty="0">
                <a:solidFill>
                  <a:srgbClr val="FF0000"/>
                </a:solidFill>
              </a:rPr>
              <a:t>hypergraphs</a:t>
            </a:r>
            <a:r>
              <a:rPr lang="en-US" altLang="zh-CN" dirty="0">
                <a:solidFill>
                  <a:schemeClr val="tx1"/>
                </a:solidFill>
              </a:rPr>
              <a:t>.</a:t>
            </a:r>
          </a:p>
          <a:p>
            <a:pPr>
              <a:spcBef>
                <a:spcPts val="0"/>
              </a:spcBef>
            </a:pPr>
            <a:endParaRPr lang="en-US" altLang="zh-CN" dirty="0">
              <a:solidFill>
                <a:schemeClr val="tx1"/>
              </a:solidFill>
            </a:endParaRPr>
          </a:p>
          <a:p>
            <a:pPr>
              <a:spcBef>
                <a:spcPts val="0"/>
              </a:spcBef>
            </a:pPr>
            <a:r>
              <a:rPr lang="en-US" altLang="zh-CN" dirty="0">
                <a:solidFill>
                  <a:schemeClr val="tx1"/>
                </a:solidFill>
              </a:rPr>
              <a:t>We implement Metis with three systems and showcase how Metis </a:t>
            </a:r>
            <a:r>
              <a:rPr lang="en-US" altLang="zh-CN" dirty="0">
                <a:solidFill>
                  <a:srgbClr val="FF0000"/>
                </a:solidFill>
              </a:rPr>
              <a:t>helps operators to design, debug, deploy, and ad-hoc adjust</a:t>
            </a:r>
            <a:r>
              <a:rPr lang="en-US" altLang="zh-CN" dirty="0">
                <a:solidFill>
                  <a:schemeClr val="tx1"/>
                </a:solidFill>
              </a:rPr>
              <a:t> those systems.</a:t>
            </a:r>
          </a:p>
          <a:p>
            <a:pPr>
              <a:spcBef>
                <a:spcPts val="0"/>
              </a:spcBef>
            </a:pPr>
            <a:endParaRPr lang="en-US" altLang="zh-CN" dirty="0">
              <a:solidFill>
                <a:schemeClr val="tx1"/>
              </a:solidFill>
            </a:endParaRPr>
          </a:p>
          <a:p>
            <a:pPr>
              <a:spcBef>
                <a:spcPts val="0"/>
              </a:spcBef>
            </a:pPr>
            <a:r>
              <a:rPr lang="en-US" altLang="zh-CN" dirty="0">
                <a:solidFill>
                  <a:schemeClr val="tx1"/>
                </a:solidFill>
              </a:rPr>
              <a:t>Website: </a:t>
            </a:r>
            <a:r>
              <a:rPr lang="en-US" altLang="zh-CN" dirty="0">
                <a:solidFill>
                  <a:schemeClr val="tx1"/>
                </a:solidFill>
                <a:hlinkClick r:id="rId3"/>
              </a:rPr>
              <a:t>https://transys.io/metis</a:t>
            </a:r>
            <a:r>
              <a:rPr lang="en-US" altLang="zh-CN" dirty="0">
                <a:solidFill>
                  <a:schemeClr val="tx1"/>
                </a:solidFill>
              </a:rPr>
              <a:t> (codes available!)</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27</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pic>
        <p:nvPicPr>
          <p:cNvPr id="6" name="Picture 22">
            <a:extLst>
              <a:ext uri="{FF2B5EF4-FFF2-40B4-BE49-F238E27FC236}">
                <a16:creationId xmlns:a16="http://schemas.microsoft.com/office/drawing/2014/main" id="{A5191272-9883-4DDF-8878-A8E3FA1FF8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01240" y="4896196"/>
            <a:ext cx="1257294" cy="1257294"/>
          </a:xfrm>
          <a:prstGeom prst="rect">
            <a:avLst/>
          </a:prstGeom>
        </p:spPr>
      </p:pic>
    </p:spTree>
    <p:extLst>
      <p:ext uri="{BB962C8B-B14F-4D97-AF65-F5344CB8AC3E}">
        <p14:creationId xmlns:p14="http://schemas.microsoft.com/office/powerpoint/2010/main" val="12710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860D5F-B2AE-4112-BE05-EE424306EABB}"/>
              </a:ext>
            </a:extLst>
          </p:cNvPr>
          <p:cNvGrpSpPr/>
          <p:nvPr/>
        </p:nvGrpSpPr>
        <p:grpSpPr>
          <a:xfrm>
            <a:off x="0" y="2648896"/>
            <a:ext cx="12192000" cy="4263534"/>
            <a:chOff x="0" y="2594466"/>
            <a:chExt cx="12192000" cy="4263534"/>
          </a:xfrm>
        </p:grpSpPr>
        <p:pic>
          <p:nvPicPr>
            <p:cNvPr id="7" name="Picture 6">
              <a:extLst>
                <a:ext uri="{FF2B5EF4-FFF2-40B4-BE49-F238E27FC236}">
                  <a16:creationId xmlns:a16="http://schemas.microsoft.com/office/drawing/2014/main" id="{DA1DE400-0F59-4F91-919B-D1E45628C1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6"/>
            <a:stretch/>
          </p:blipFill>
          <p:spPr>
            <a:xfrm>
              <a:off x="0" y="2594466"/>
              <a:ext cx="6465861" cy="4263532"/>
            </a:xfrm>
            <a:prstGeom prst="rect">
              <a:avLst/>
            </a:prstGeom>
          </p:spPr>
        </p:pic>
        <p:sp>
          <p:nvSpPr>
            <p:cNvPr id="8" name="矩形 7">
              <a:extLst>
                <a:ext uri="{FF2B5EF4-FFF2-40B4-BE49-F238E27FC236}">
                  <a16:creationId xmlns:a16="http://schemas.microsoft.com/office/drawing/2014/main" id="{D74F8A68-A1C3-4EC7-A6A5-34D524F9F3E2}"/>
                </a:ext>
              </a:extLst>
            </p:cNvPr>
            <p:cNvSpPr/>
            <p:nvPr/>
          </p:nvSpPr>
          <p:spPr>
            <a:xfrm>
              <a:off x="6366294" y="2594466"/>
              <a:ext cx="5825706" cy="4263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2DD0F63E-96D9-4EC6-92D2-7F8816934B0F}"/>
              </a:ext>
            </a:extLst>
          </p:cNvPr>
          <p:cNvSpPr>
            <a:spLocks noGrp="1"/>
          </p:cNvSpPr>
          <p:nvPr>
            <p:ph type="ctrTitle"/>
          </p:nvPr>
        </p:nvSpPr>
        <p:spPr>
          <a:xfrm>
            <a:off x="1524000" y="206866"/>
            <a:ext cx="9144000" cy="2387600"/>
          </a:xfrm>
        </p:spPr>
        <p:txBody>
          <a:bodyPr>
            <a:normAutofit/>
          </a:bodyPr>
          <a:lstStyle/>
          <a:p>
            <a:r>
              <a:rPr lang="en-US" altLang="zh-CN" sz="4800" dirty="0">
                <a:solidFill>
                  <a:schemeClr val="tx1"/>
                </a:solidFill>
              </a:rPr>
              <a:t>Interpreting Deep Learning-Based Networking Systems</a:t>
            </a:r>
            <a:endParaRPr lang="zh-CN" altLang="en-US" sz="4800" dirty="0">
              <a:solidFill>
                <a:schemeClr val="tx1"/>
              </a:solidFill>
            </a:endParaRPr>
          </a:p>
        </p:txBody>
      </p:sp>
      <p:sp>
        <p:nvSpPr>
          <p:cNvPr id="6" name="副标题 5">
            <a:extLst>
              <a:ext uri="{FF2B5EF4-FFF2-40B4-BE49-F238E27FC236}">
                <a16:creationId xmlns:a16="http://schemas.microsoft.com/office/drawing/2014/main" id="{18786042-64BF-4C0D-82D6-148A4C1C3497}"/>
              </a:ext>
            </a:extLst>
          </p:cNvPr>
          <p:cNvSpPr>
            <a:spLocks noGrp="1"/>
          </p:cNvSpPr>
          <p:nvPr>
            <p:ph type="subTitle" idx="1"/>
          </p:nvPr>
        </p:nvSpPr>
        <p:spPr>
          <a:xfrm>
            <a:off x="1524000" y="2754086"/>
            <a:ext cx="9144000" cy="2503714"/>
          </a:xfrm>
        </p:spPr>
        <p:txBody>
          <a:bodyPr/>
          <a:lstStyle/>
          <a:p>
            <a:r>
              <a:rPr lang="en-US" altLang="zh-CN" dirty="0"/>
              <a:t>routing.netlab.edu.cn</a:t>
            </a:r>
            <a:endParaRPr lang="zh-CN" altLang="en-US" dirty="0"/>
          </a:p>
          <a:p>
            <a:r>
              <a:rPr lang="en-US" altLang="zh-CN" dirty="0"/>
              <a:t>zilim@ieee.org</a:t>
            </a: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28</a:t>
            </a:fld>
            <a:endParaRPr lang="zh-CN" altLang="en-US">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4927362" y="5606950"/>
            <a:ext cx="684001" cy="684000"/>
          </a:xfrm>
          <a:prstGeom prst="rect">
            <a:avLst/>
          </a:prstGeom>
        </p:spPr>
      </p:pic>
      <p:pic>
        <p:nvPicPr>
          <p:cNvPr id="10" name="图片 9">
            <a:extLst>
              <a:ext uri="{FF2B5EF4-FFF2-40B4-BE49-F238E27FC236}">
                <a16:creationId xmlns:a16="http://schemas.microsoft.com/office/drawing/2014/main" id="{88BFB523-4F41-44A6-833C-0B7AB611E1F7}"/>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5765562" y="5606950"/>
            <a:ext cx="1400598" cy="682791"/>
          </a:xfrm>
          <a:prstGeom prst="rect">
            <a:avLst/>
          </a:prstGeom>
        </p:spPr>
      </p:pic>
      <p:sp>
        <p:nvSpPr>
          <p:cNvPr id="3" name="文本框 2">
            <a:extLst>
              <a:ext uri="{FF2B5EF4-FFF2-40B4-BE49-F238E27FC236}">
                <a16:creationId xmlns:a16="http://schemas.microsoft.com/office/drawing/2014/main" id="{DAB139C6-BFE1-41D8-857B-55B0E2FEC467}"/>
              </a:ext>
            </a:extLst>
          </p:cNvPr>
          <p:cNvSpPr txBox="1"/>
          <p:nvPr/>
        </p:nvSpPr>
        <p:spPr>
          <a:xfrm>
            <a:off x="4796189" y="4409281"/>
            <a:ext cx="2539478" cy="769441"/>
          </a:xfrm>
          <a:prstGeom prst="rect">
            <a:avLst/>
          </a:prstGeom>
          <a:noFill/>
        </p:spPr>
        <p:txBody>
          <a:bodyPr wrap="none" rtlCol="0">
            <a:spAutoFit/>
          </a:bodyPr>
          <a:lstStyle/>
          <a:p>
            <a:r>
              <a:rPr lang="en-US" altLang="zh-CN" sz="4400" dirty="0">
                <a:solidFill>
                  <a:schemeClr val="bg1"/>
                </a:solidFill>
                <a:latin typeface="Bahnschrift Light SemiCondensed" panose="020B0502040204020203" pitchFamily="34" charset="0"/>
              </a:rPr>
              <a:t>Thank you!</a:t>
            </a:r>
            <a:endParaRPr lang="zh-CN" altLang="en-US" sz="4400"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42501021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BEFF6C5-DF3B-4783-9B0E-6139CB6060BB}"/>
              </a:ext>
            </a:extLst>
          </p:cNvPr>
          <p:cNvGrpSpPr/>
          <p:nvPr/>
        </p:nvGrpSpPr>
        <p:grpSpPr>
          <a:xfrm>
            <a:off x="5232616" y="1404489"/>
            <a:ext cx="4335720" cy="2506366"/>
            <a:chOff x="5232616" y="1404489"/>
            <a:chExt cx="4335720" cy="2506366"/>
          </a:xfrm>
        </p:grpSpPr>
        <p:cxnSp>
          <p:nvCxnSpPr>
            <p:cNvPr id="140" name="直接连接符 139">
              <a:extLst>
                <a:ext uri="{FF2B5EF4-FFF2-40B4-BE49-F238E27FC236}">
                  <a16:creationId xmlns:a16="http://schemas.microsoft.com/office/drawing/2014/main" id="{BD9AF1A6-7D01-4DD6-A805-F713076DB9C6}"/>
                </a:ext>
              </a:extLst>
            </p:cNvPr>
            <p:cNvCxnSpPr>
              <a:cxnSpLocks/>
              <a:stCxn id="179" idx="4"/>
              <a:endCxn id="162" idx="0"/>
            </p:cNvCxnSpPr>
            <p:nvPr/>
          </p:nvCxnSpPr>
          <p:spPr>
            <a:xfrm>
              <a:off x="8566929" y="2511946"/>
              <a:ext cx="2515" cy="28290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21DFAE06-77B1-4CB5-9CEB-E55C36434557}"/>
                </a:ext>
              </a:extLst>
            </p:cNvPr>
            <p:cNvCxnSpPr>
              <a:cxnSpLocks/>
              <a:stCxn id="179" idx="5"/>
              <a:endCxn id="167" idx="1"/>
            </p:cNvCxnSpPr>
            <p:nvPr/>
          </p:nvCxnSpPr>
          <p:spPr>
            <a:xfrm>
              <a:off x="8721158" y="2448062"/>
              <a:ext cx="445122" cy="41612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AF3CAA82-1C55-40E2-912B-BFB8E88995AF}"/>
                </a:ext>
              </a:extLst>
            </p:cNvPr>
            <p:cNvCxnSpPr>
              <a:cxnSpLocks/>
              <a:stCxn id="179" idx="0"/>
              <a:endCxn id="160" idx="4"/>
            </p:cNvCxnSpPr>
            <p:nvPr/>
          </p:nvCxnSpPr>
          <p:spPr>
            <a:xfrm flipV="1">
              <a:off x="8566928" y="1840717"/>
              <a:ext cx="0" cy="23500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3560B96B-7426-4F01-94F7-D9EB05D13AA8}"/>
                </a:ext>
              </a:extLst>
            </p:cNvPr>
            <p:cNvCxnSpPr>
              <a:cxnSpLocks/>
              <a:stCxn id="160" idx="2"/>
              <a:endCxn id="170" idx="6"/>
            </p:cNvCxnSpPr>
            <p:nvPr/>
          </p:nvCxnSpPr>
          <p:spPr>
            <a:xfrm flipH="1">
              <a:off x="6483092" y="1622603"/>
              <a:ext cx="1865722" cy="68613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FB70FCAF-A32B-4CCC-B0AA-AA1643F20283}"/>
                </a:ext>
              </a:extLst>
            </p:cNvPr>
            <p:cNvCxnSpPr>
              <a:cxnSpLocks/>
              <a:stCxn id="160" idx="5"/>
              <a:endCxn id="181" idx="1"/>
            </p:cNvCxnSpPr>
            <p:nvPr/>
          </p:nvCxnSpPr>
          <p:spPr>
            <a:xfrm>
              <a:off x="8721159" y="1776833"/>
              <a:ext cx="445123" cy="37767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275BE024-4630-498A-A2D0-3E3DDA76A854}"/>
                </a:ext>
              </a:extLst>
            </p:cNvPr>
            <p:cNvCxnSpPr>
              <a:cxnSpLocks/>
              <a:stCxn id="181" idx="3"/>
              <a:endCxn id="162" idx="7"/>
            </p:cNvCxnSpPr>
            <p:nvPr/>
          </p:nvCxnSpPr>
          <p:spPr>
            <a:xfrm flipH="1">
              <a:off x="8723673" y="2462972"/>
              <a:ext cx="442608"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947D5B57-7EF3-4D0F-A293-B4D831183FCB}"/>
                </a:ext>
              </a:extLst>
            </p:cNvPr>
            <p:cNvCxnSpPr>
              <a:cxnSpLocks/>
              <a:stCxn id="162" idx="1"/>
              <a:endCxn id="164" idx="5"/>
            </p:cNvCxnSpPr>
            <p:nvPr/>
          </p:nvCxnSpPr>
          <p:spPr>
            <a:xfrm flipH="1" flipV="1">
              <a:off x="7947325" y="2462972"/>
              <a:ext cx="467889"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FAF4426-870A-4592-BF84-C1884C0BC87A}"/>
                </a:ext>
              </a:extLst>
            </p:cNvPr>
            <p:cNvCxnSpPr>
              <a:cxnSpLocks/>
              <a:stCxn id="167" idx="3"/>
              <a:endCxn id="173" idx="6"/>
            </p:cNvCxnSpPr>
            <p:nvPr/>
          </p:nvCxnSpPr>
          <p:spPr>
            <a:xfrm flipH="1">
              <a:off x="8011208" y="3172647"/>
              <a:ext cx="1155072" cy="52009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C955BCFE-1A5C-44A1-81E5-1FAB5AC7C947}"/>
                </a:ext>
              </a:extLst>
            </p:cNvPr>
            <p:cNvCxnSpPr>
              <a:cxnSpLocks/>
              <a:stCxn id="162" idx="2"/>
              <a:endCxn id="175" idx="6"/>
            </p:cNvCxnSpPr>
            <p:nvPr/>
          </p:nvCxnSpPr>
          <p:spPr>
            <a:xfrm flipH="1">
              <a:off x="8011209" y="3012962"/>
              <a:ext cx="340121" cy="5454"/>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D12278CB-B453-4F22-A0AB-CB6B757B22BB}"/>
                </a:ext>
              </a:extLst>
            </p:cNvPr>
            <p:cNvCxnSpPr>
              <a:cxnSpLocks/>
              <a:stCxn id="165" idx="2"/>
              <a:endCxn id="169" idx="6"/>
            </p:cNvCxnSpPr>
            <p:nvPr/>
          </p:nvCxnSpPr>
          <p:spPr>
            <a:xfrm flipH="1">
              <a:off x="6483688" y="3012398"/>
              <a:ext cx="343538"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B5F9C7D2-6190-4735-B32B-DA283F02B3D5}"/>
                </a:ext>
              </a:extLst>
            </p:cNvPr>
            <p:cNvCxnSpPr>
              <a:cxnSpLocks/>
              <a:stCxn id="169" idx="0"/>
              <a:endCxn id="170" idx="4"/>
            </p:cNvCxnSpPr>
            <p:nvPr/>
          </p:nvCxnSpPr>
          <p:spPr>
            <a:xfrm flipH="1" flipV="1">
              <a:off x="6264978" y="2526856"/>
              <a:ext cx="596" cy="26742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40383CC-B7EC-4A10-9068-6752D5863C8D}"/>
                </a:ext>
              </a:extLst>
            </p:cNvPr>
            <p:cNvCxnSpPr>
              <a:cxnSpLocks/>
              <a:stCxn id="170" idx="2"/>
              <a:endCxn id="177" idx="6"/>
            </p:cNvCxnSpPr>
            <p:nvPr/>
          </p:nvCxnSpPr>
          <p:spPr>
            <a:xfrm flipH="1">
              <a:off x="5668844" y="2308741"/>
              <a:ext cx="37802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E1456198-1696-4958-AB26-6CD279AA478A}"/>
                </a:ext>
              </a:extLst>
            </p:cNvPr>
            <p:cNvCxnSpPr>
              <a:cxnSpLocks/>
              <a:stCxn id="171" idx="6"/>
              <a:endCxn id="164" idx="2"/>
            </p:cNvCxnSpPr>
            <p:nvPr/>
          </p:nvCxnSpPr>
          <p:spPr>
            <a:xfrm>
              <a:off x="6062510" y="1628399"/>
              <a:ext cx="1512470" cy="68034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7B262D31-F375-49AF-AFCD-F77C3DF28373}"/>
                </a:ext>
              </a:extLst>
            </p:cNvPr>
            <p:cNvCxnSpPr>
              <a:cxnSpLocks/>
              <a:stCxn id="173" idx="0"/>
              <a:endCxn id="175" idx="4"/>
            </p:cNvCxnSpPr>
            <p:nvPr/>
          </p:nvCxnSpPr>
          <p:spPr>
            <a:xfrm flipV="1">
              <a:off x="7793094" y="3236531"/>
              <a:ext cx="0" cy="23809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4" name="直接连接符 153">
              <a:extLst>
                <a:ext uri="{FF2B5EF4-FFF2-40B4-BE49-F238E27FC236}">
                  <a16:creationId xmlns:a16="http://schemas.microsoft.com/office/drawing/2014/main" id="{B88CFBC2-F815-4E1E-83D6-6A012439D938}"/>
                </a:ext>
              </a:extLst>
            </p:cNvPr>
            <p:cNvCxnSpPr>
              <a:cxnSpLocks/>
              <a:stCxn id="171" idx="4"/>
              <a:endCxn id="172" idx="0"/>
            </p:cNvCxnSpPr>
            <p:nvPr/>
          </p:nvCxnSpPr>
          <p:spPr>
            <a:xfrm>
              <a:off x="5844396" y="1846513"/>
              <a:ext cx="0" cy="162811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5" name="直接连接符 154">
              <a:extLst>
                <a:ext uri="{FF2B5EF4-FFF2-40B4-BE49-F238E27FC236}">
                  <a16:creationId xmlns:a16="http://schemas.microsoft.com/office/drawing/2014/main" id="{0AFFA16B-B6EB-4AA7-979E-AE40BD7CF4C4}"/>
                </a:ext>
              </a:extLst>
            </p:cNvPr>
            <p:cNvCxnSpPr>
              <a:cxnSpLocks/>
              <a:stCxn id="172" idx="6"/>
              <a:endCxn id="173" idx="2"/>
            </p:cNvCxnSpPr>
            <p:nvPr/>
          </p:nvCxnSpPr>
          <p:spPr>
            <a:xfrm>
              <a:off x="6062510" y="3692741"/>
              <a:ext cx="151247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6" name="直接连接符 155">
              <a:extLst>
                <a:ext uri="{FF2B5EF4-FFF2-40B4-BE49-F238E27FC236}">
                  <a16:creationId xmlns:a16="http://schemas.microsoft.com/office/drawing/2014/main" id="{B92747D6-F966-4BF6-BBB3-B17B32EFDEA3}"/>
                </a:ext>
              </a:extLst>
            </p:cNvPr>
            <p:cNvCxnSpPr>
              <a:cxnSpLocks/>
              <a:stCxn id="177" idx="4"/>
              <a:endCxn id="172" idx="1"/>
            </p:cNvCxnSpPr>
            <p:nvPr/>
          </p:nvCxnSpPr>
          <p:spPr>
            <a:xfrm>
              <a:off x="5450730" y="2526855"/>
              <a:ext cx="239436" cy="1011656"/>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7" name="直接连接符 156">
              <a:extLst>
                <a:ext uri="{FF2B5EF4-FFF2-40B4-BE49-F238E27FC236}">
                  <a16:creationId xmlns:a16="http://schemas.microsoft.com/office/drawing/2014/main" id="{3AB8AD2B-3A96-4CFB-A54D-25A292299C53}"/>
                </a:ext>
              </a:extLst>
            </p:cNvPr>
            <p:cNvCxnSpPr>
              <a:cxnSpLocks/>
              <a:stCxn id="171" idx="3"/>
              <a:endCxn id="177" idx="0"/>
            </p:cNvCxnSpPr>
            <p:nvPr/>
          </p:nvCxnSpPr>
          <p:spPr>
            <a:xfrm flipH="1">
              <a:off x="5450730" y="1782629"/>
              <a:ext cx="239436" cy="30799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8" name="直接连接符 157">
              <a:extLst>
                <a:ext uri="{FF2B5EF4-FFF2-40B4-BE49-F238E27FC236}">
                  <a16:creationId xmlns:a16="http://schemas.microsoft.com/office/drawing/2014/main" id="{37388F04-E398-4C8D-9134-7D59127D89DD}"/>
                </a:ext>
              </a:extLst>
            </p:cNvPr>
            <p:cNvCxnSpPr>
              <a:cxnSpLocks/>
              <a:stCxn id="169" idx="5"/>
              <a:endCxn id="173" idx="1"/>
            </p:cNvCxnSpPr>
            <p:nvPr/>
          </p:nvCxnSpPr>
          <p:spPr>
            <a:xfrm>
              <a:off x="6419804" y="3166629"/>
              <a:ext cx="1219060" cy="37188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59" name="直接连接符 158">
              <a:extLst>
                <a:ext uri="{FF2B5EF4-FFF2-40B4-BE49-F238E27FC236}">
                  <a16:creationId xmlns:a16="http://schemas.microsoft.com/office/drawing/2014/main" id="{8A477C3E-EA3A-4895-85D2-CB89EB284E1C}"/>
                </a:ext>
              </a:extLst>
            </p:cNvPr>
            <p:cNvCxnSpPr>
              <a:cxnSpLocks/>
              <a:stCxn id="181" idx="4"/>
              <a:endCxn id="167" idx="0"/>
            </p:cNvCxnSpPr>
            <p:nvPr/>
          </p:nvCxnSpPr>
          <p:spPr>
            <a:xfrm flipH="1">
              <a:off x="9320511" y="2526856"/>
              <a:ext cx="1" cy="27344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sp>
          <p:nvSpPr>
            <p:cNvPr id="160" name="椭圆 159">
              <a:extLst>
                <a:ext uri="{FF2B5EF4-FFF2-40B4-BE49-F238E27FC236}">
                  <a16:creationId xmlns:a16="http://schemas.microsoft.com/office/drawing/2014/main" id="{6AFB6BB3-77B0-45A2-AEFA-74BCBCFE8854}"/>
                </a:ext>
              </a:extLst>
            </p:cNvPr>
            <p:cNvSpPr/>
            <p:nvPr/>
          </p:nvSpPr>
          <p:spPr>
            <a:xfrm>
              <a:off x="8348814" y="1404489"/>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8</a:t>
              </a:r>
              <a:endParaRPr lang="zh-CN" altLang="en-US" sz="2400" dirty="0">
                <a:solidFill>
                  <a:schemeClr val="accent3"/>
                </a:solidFill>
                <a:latin typeface="+mj-lt"/>
              </a:endParaRPr>
            </a:p>
          </p:txBody>
        </p:sp>
        <p:grpSp>
          <p:nvGrpSpPr>
            <p:cNvPr id="161" name="组合 160">
              <a:extLst>
                <a:ext uri="{FF2B5EF4-FFF2-40B4-BE49-F238E27FC236}">
                  <a16:creationId xmlns:a16="http://schemas.microsoft.com/office/drawing/2014/main" id="{980B1E22-9FEB-4474-939B-ED9CE9BF93AD}"/>
                </a:ext>
              </a:extLst>
            </p:cNvPr>
            <p:cNvGrpSpPr/>
            <p:nvPr/>
          </p:nvGrpSpPr>
          <p:grpSpPr>
            <a:xfrm>
              <a:off x="8321619" y="2777963"/>
              <a:ext cx="495650" cy="461665"/>
              <a:chOff x="6430369" y="2692310"/>
              <a:chExt cx="495650" cy="461665"/>
            </a:xfrm>
          </p:grpSpPr>
          <p:sp>
            <p:nvSpPr>
              <p:cNvPr id="162" name="椭圆 161">
                <a:extLst>
                  <a:ext uri="{FF2B5EF4-FFF2-40B4-BE49-F238E27FC236}">
                    <a16:creationId xmlns:a16="http://schemas.microsoft.com/office/drawing/2014/main" id="{DF1C61E1-6ADA-4CED-8E58-DE6503D054BD}"/>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163" name="矩形 162">
                <a:extLst>
                  <a:ext uri="{FF2B5EF4-FFF2-40B4-BE49-F238E27FC236}">
                    <a16:creationId xmlns:a16="http://schemas.microsoft.com/office/drawing/2014/main" id="{8CB85F03-CCD2-41FD-8B9E-F9CD330FC2E6}"/>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10</a:t>
                </a:r>
                <a:endParaRPr lang="zh-CN" altLang="en-US" sz="2400" dirty="0">
                  <a:solidFill>
                    <a:schemeClr val="accent3"/>
                  </a:solidFill>
                  <a:latin typeface="+mj-lt"/>
                </a:endParaRPr>
              </a:p>
            </p:txBody>
          </p:sp>
        </p:grpSp>
        <p:sp>
          <p:nvSpPr>
            <p:cNvPr id="164" name="椭圆 163">
              <a:extLst>
                <a:ext uri="{FF2B5EF4-FFF2-40B4-BE49-F238E27FC236}">
                  <a16:creationId xmlns:a16="http://schemas.microsoft.com/office/drawing/2014/main" id="{C435B009-F8D7-4B69-A196-77529CAB9DB1}"/>
                </a:ext>
              </a:extLst>
            </p:cNvPr>
            <p:cNvSpPr/>
            <p:nvPr/>
          </p:nvSpPr>
          <p:spPr>
            <a:xfrm>
              <a:off x="7574980" y="2090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7</a:t>
              </a:r>
              <a:endParaRPr lang="zh-CN" altLang="en-US" sz="2400" dirty="0">
                <a:solidFill>
                  <a:schemeClr val="accent3"/>
                </a:solidFill>
                <a:latin typeface="+mj-lt"/>
              </a:endParaRPr>
            </a:p>
          </p:txBody>
        </p:sp>
        <p:sp>
          <p:nvSpPr>
            <p:cNvPr id="165" name="椭圆 164">
              <a:extLst>
                <a:ext uri="{FF2B5EF4-FFF2-40B4-BE49-F238E27FC236}">
                  <a16:creationId xmlns:a16="http://schemas.microsoft.com/office/drawing/2014/main" id="{49CCC700-71E9-42D3-B016-A4893D2B8AD3}"/>
                </a:ext>
              </a:extLst>
            </p:cNvPr>
            <p:cNvSpPr/>
            <p:nvPr/>
          </p:nvSpPr>
          <p:spPr>
            <a:xfrm>
              <a:off x="6827226" y="2794284"/>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6</a:t>
              </a:r>
              <a:endParaRPr lang="zh-CN" altLang="en-US" sz="2400" dirty="0">
                <a:solidFill>
                  <a:schemeClr val="accent3"/>
                </a:solidFill>
                <a:latin typeface="+mj-lt"/>
              </a:endParaRPr>
            </a:p>
          </p:txBody>
        </p:sp>
        <p:grpSp>
          <p:nvGrpSpPr>
            <p:cNvPr id="166" name="组合 165">
              <a:extLst>
                <a:ext uri="{FF2B5EF4-FFF2-40B4-BE49-F238E27FC236}">
                  <a16:creationId xmlns:a16="http://schemas.microsoft.com/office/drawing/2014/main" id="{0B4E9F12-1536-487D-9C27-385EAE08D507}"/>
                </a:ext>
              </a:extLst>
            </p:cNvPr>
            <p:cNvGrpSpPr/>
            <p:nvPr/>
          </p:nvGrpSpPr>
          <p:grpSpPr>
            <a:xfrm>
              <a:off x="9072686" y="2783417"/>
              <a:ext cx="495650" cy="461665"/>
              <a:chOff x="6430369" y="2692310"/>
              <a:chExt cx="495650" cy="461665"/>
            </a:xfrm>
          </p:grpSpPr>
          <p:sp>
            <p:nvSpPr>
              <p:cNvPr id="167" name="椭圆 166">
                <a:extLst>
                  <a:ext uri="{FF2B5EF4-FFF2-40B4-BE49-F238E27FC236}">
                    <a16:creationId xmlns:a16="http://schemas.microsoft.com/office/drawing/2014/main" id="{9986D166-FDD9-4281-A98B-9FB4C811F064}"/>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168" name="矩形 167">
                <a:extLst>
                  <a:ext uri="{FF2B5EF4-FFF2-40B4-BE49-F238E27FC236}">
                    <a16:creationId xmlns:a16="http://schemas.microsoft.com/office/drawing/2014/main" id="{8FAB327A-6BB0-4843-B4C4-3BAD818F8D28}"/>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12</a:t>
                </a:r>
                <a:endParaRPr lang="zh-CN" altLang="en-US" sz="2400" dirty="0">
                  <a:solidFill>
                    <a:schemeClr val="accent3"/>
                  </a:solidFill>
                  <a:latin typeface="+mj-lt"/>
                </a:endParaRPr>
              </a:p>
            </p:txBody>
          </p:sp>
        </p:grpSp>
        <p:sp>
          <p:nvSpPr>
            <p:cNvPr id="169" name="椭圆 168">
              <a:extLst>
                <a:ext uri="{FF2B5EF4-FFF2-40B4-BE49-F238E27FC236}">
                  <a16:creationId xmlns:a16="http://schemas.microsoft.com/office/drawing/2014/main" id="{AF79DD1E-B85D-4E0D-ADDB-958ED3833AA1}"/>
                </a:ext>
              </a:extLst>
            </p:cNvPr>
            <p:cNvSpPr/>
            <p:nvPr/>
          </p:nvSpPr>
          <p:spPr>
            <a:xfrm>
              <a:off x="6047460" y="2794284"/>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4</a:t>
              </a:r>
              <a:endParaRPr lang="zh-CN" altLang="en-US" sz="2400" dirty="0">
                <a:solidFill>
                  <a:schemeClr val="accent3"/>
                </a:solidFill>
                <a:latin typeface="+mj-lt"/>
              </a:endParaRPr>
            </a:p>
          </p:txBody>
        </p:sp>
        <p:sp>
          <p:nvSpPr>
            <p:cNvPr id="170" name="椭圆 169">
              <a:extLst>
                <a:ext uri="{FF2B5EF4-FFF2-40B4-BE49-F238E27FC236}">
                  <a16:creationId xmlns:a16="http://schemas.microsoft.com/office/drawing/2014/main" id="{E5152D98-7635-444E-955E-82EDFECB38A4}"/>
                </a:ext>
              </a:extLst>
            </p:cNvPr>
            <p:cNvSpPr/>
            <p:nvPr/>
          </p:nvSpPr>
          <p:spPr>
            <a:xfrm>
              <a:off x="6046864" y="2090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3</a:t>
              </a:r>
              <a:endParaRPr lang="zh-CN" altLang="en-US" sz="2400" dirty="0">
                <a:solidFill>
                  <a:schemeClr val="accent3"/>
                </a:solidFill>
                <a:latin typeface="+mj-lt"/>
              </a:endParaRPr>
            </a:p>
          </p:txBody>
        </p:sp>
        <p:sp>
          <p:nvSpPr>
            <p:cNvPr id="171" name="椭圆 170">
              <a:extLst>
                <a:ext uri="{FF2B5EF4-FFF2-40B4-BE49-F238E27FC236}">
                  <a16:creationId xmlns:a16="http://schemas.microsoft.com/office/drawing/2014/main" id="{E915C356-4AB3-4ABC-BC6A-3BF4CDD2A635}"/>
                </a:ext>
              </a:extLst>
            </p:cNvPr>
            <p:cNvSpPr/>
            <p:nvPr/>
          </p:nvSpPr>
          <p:spPr>
            <a:xfrm>
              <a:off x="5626282" y="1410284"/>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1</a:t>
              </a:r>
              <a:endParaRPr lang="zh-CN" altLang="en-US" sz="2400" dirty="0">
                <a:solidFill>
                  <a:schemeClr val="accent3"/>
                </a:solidFill>
                <a:latin typeface="+mj-lt"/>
              </a:endParaRPr>
            </a:p>
          </p:txBody>
        </p:sp>
        <p:sp>
          <p:nvSpPr>
            <p:cNvPr id="172" name="椭圆 171">
              <a:extLst>
                <a:ext uri="{FF2B5EF4-FFF2-40B4-BE49-F238E27FC236}">
                  <a16:creationId xmlns:a16="http://schemas.microsoft.com/office/drawing/2014/main" id="{4201ED85-FB24-4AE2-91BF-9ECF4C9E855D}"/>
                </a:ext>
              </a:extLst>
            </p:cNvPr>
            <p:cNvSpPr/>
            <p:nvPr/>
          </p:nvSpPr>
          <p:spPr>
            <a:xfrm>
              <a:off x="5626282" y="3474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2</a:t>
              </a:r>
              <a:endParaRPr lang="zh-CN" altLang="en-US" sz="2400" dirty="0">
                <a:solidFill>
                  <a:schemeClr val="accent3"/>
                </a:solidFill>
                <a:latin typeface="+mj-lt"/>
              </a:endParaRPr>
            </a:p>
          </p:txBody>
        </p:sp>
        <p:sp>
          <p:nvSpPr>
            <p:cNvPr id="173" name="椭圆 172">
              <a:extLst>
                <a:ext uri="{FF2B5EF4-FFF2-40B4-BE49-F238E27FC236}">
                  <a16:creationId xmlns:a16="http://schemas.microsoft.com/office/drawing/2014/main" id="{62FB642C-1D2F-43B3-A745-93A6F0664FD1}"/>
                </a:ext>
              </a:extLst>
            </p:cNvPr>
            <p:cNvSpPr/>
            <p:nvPr/>
          </p:nvSpPr>
          <p:spPr>
            <a:xfrm>
              <a:off x="7574980" y="3474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5</a:t>
              </a:r>
              <a:endParaRPr lang="zh-CN" altLang="en-US" sz="2400" dirty="0">
                <a:solidFill>
                  <a:schemeClr val="accent3"/>
                </a:solidFill>
                <a:latin typeface="+mj-lt"/>
              </a:endParaRPr>
            </a:p>
          </p:txBody>
        </p:sp>
        <p:grpSp>
          <p:nvGrpSpPr>
            <p:cNvPr id="174" name="组合 173">
              <a:extLst>
                <a:ext uri="{FF2B5EF4-FFF2-40B4-BE49-F238E27FC236}">
                  <a16:creationId xmlns:a16="http://schemas.microsoft.com/office/drawing/2014/main" id="{DCB4DEEA-8CB2-4689-A831-072A72175F8D}"/>
                </a:ext>
              </a:extLst>
            </p:cNvPr>
            <p:cNvGrpSpPr/>
            <p:nvPr/>
          </p:nvGrpSpPr>
          <p:grpSpPr>
            <a:xfrm>
              <a:off x="7545270" y="2783417"/>
              <a:ext cx="495650" cy="461665"/>
              <a:chOff x="6430369" y="2692310"/>
              <a:chExt cx="495650" cy="461665"/>
            </a:xfrm>
          </p:grpSpPr>
          <p:sp>
            <p:nvSpPr>
              <p:cNvPr id="175" name="椭圆 174">
                <a:extLst>
                  <a:ext uri="{FF2B5EF4-FFF2-40B4-BE49-F238E27FC236}">
                    <a16:creationId xmlns:a16="http://schemas.microsoft.com/office/drawing/2014/main" id="{6BD58D45-3C2B-41CA-B943-EE16DC467372}"/>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176" name="矩形 175">
                <a:extLst>
                  <a:ext uri="{FF2B5EF4-FFF2-40B4-BE49-F238E27FC236}">
                    <a16:creationId xmlns:a16="http://schemas.microsoft.com/office/drawing/2014/main" id="{1769329B-CCE3-4341-95A6-C418B3425124}"/>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13</a:t>
                </a:r>
                <a:endParaRPr lang="zh-CN" altLang="en-US" sz="2400" dirty="0">
                  <a:solidFill>
                    <a:schemeClr val="accent3"/>
                  </a:solidFill>
                  <a:latin typeface="+mj-lt"/>
                </a:endParaRPr>
              </a:p>
            </p:txBody>
          </p:sp>
        </p:grpSp>
        <p:sp>
          <p:nvSpPr>
            <p:cNvPr id="177" name="椭圆 176">
              <a:extLst>
                <a:ext uri="{FF2B5EF4-FFF2-40B4-BE49-F238E27FC236}">
                  <a16:creationId xmlns:a16="http://schemas.microsoft.com/office/drawing/2014/main" id="{FA010048-B744-41F0-9FFF-B5936A3662FA}"/>
                </a:ext>
              </a:extLst>
            </p:cNvPr>
            <p:cNvSpPr/>
            <p:nvPr/>
          </p:nvSpPr>
          <p:spPr>
            <a:xfrm>
              <a:off x="5232616" y="2090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0</a:t>
              </a:r>
              <a:endParaRPr lang="zh-CN" altLang="en-US" sz="2400" dirty="0">
                <a:solidFill>
                  <a:schemeClr val="accent3"/>
                </a:solidFill>
                <a:latin typeface="+mj-lt"/>
              </a:endParaRPr>
            </a:p>
          </p:txBody>
        </p:sp>
        <p:grpSp>
          <p:nvGrpSpPr>
            <p:cNvPr id="178" name="组合 177">
              <a:extLst>
                <a:ext uri="{FF2B5EF4-FFF2-40B4-BE49-F238E27FC236}">
                  <a16:creationId xmlns:a16="http://schemas.microsoft.com/office/drawing/2014/main" id="{CBF901D4-025B-4C3A-AD3F-62583F4BE0A6}"/>
                </a:ext>
              </a:extLst>
            </p:cNvPr>
            <p:cNvGrpSpPr/>
            <p:nvPr/>
          </p:nvGrpSpPr>
          <p:grpSpPr>
            <a:xfrm>
              <a:off x="8319104" y="2058832"/>
              <a:ext cx="495650" cy="461665"/>
              <a:chOff x="6430369" y="2692310"/>
              <a:chExt cx="495650" cy="461665"/>
            </a:xfrm>
          </p:grpSpPr>
          <p:sp>
            <p:nvSpPr>
              <p:cNvPr id="179" name="椭圆 178">
                <a:extLst>
                  <a:ext uri="{FF2B5EF4-FFF2-40B4-BE49-F238E27FC236}">
                    <a16:creationId xmlns:a16="http://schemas.microsoft.com/office/drawing/2014/main" id="{28976C31-6CD5-4E5F-86AB-08257C142269}"/>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180" name="矩形 179">
                <a:extLst>
                  <a:ext uri="{FF2B5EF4-FFF2-40B4-BE49-F238E27FC236}">
                    <a16:creationId xmlns:a16="http://schemas.microsoft.com/office/drawing/2014/main" id="{A9E8EFEA-416C-42CB-9354-D9FD5156515A}"/>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11</a:t>
                </a:r>
                <a:endParaRPr lang="zh-CN" altLang="en-US" sz="2400" dirty="0">
                  <a:solidFill>
                    <a:schemeClr val="accent3"/>
                  </a:solidFill>
                  <a:latin typeface="+mj-lt"/>
                </a:endParaRPr>
              </a:p>
            </p:txBody>
          </p:sp>
        </p:grpSp>
        <p:sp>
          <p:nvSpPr>
            <p:cNvPr id="181" name="椭圆 180">
              <a:extLst>
                <a:ext uri="{FF2B5EF4-FFF2-40B4-BE49-F238E27FC236}">
                  <a16:creationId xmlns:a16="http://schemas.microsoft.com/office/drawing/2014/main" id="{08C3AC70-FB71-4672-B63E-A5D1E106DC9A}"/>
                </a:ext>
              </a:extLst>
            </p:cNvPr>
            <p:cNvSpPr/>
            <p:nvPr/>
          </p:nvSpPr>
          <p:spPr>
            <a:xfrm>
              <a:off x="9102397" y="2090627"/>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9</a:t>
              </a:r>
              <a:endParaRPr lang="zh-CN" altLang="en-US" sz="2400" dirty="0">
                <a:solidFill>
                  <a:schemeClr val="accent3"/>
                </a:solidFill>
                <a:latin typeface="+mj-lt"/>
              </a:endParaRPr>
            </a:p>
          </p:txBody>
        </p:sp>
        <p:cxnSp>
          <p:nvCxnSpPr>
            <p:cNvPr id="230" name="直接连接符 229">
              <a:extLst>
                <a:ext uri="{FF2B5EF4-FFF2-40B4-BE49-F238E27FC236}">
                  <a16:creationId xmlns:a16="http://schemas.microsoft.com/office/drawing/2014/main" id="{09CAD47D-BE28-4FB1-AEFF-9D28425B8380}"/>
                </a:ext>
              </a:extLst>
            </p:cNvPr>
            <p:cNvCxnSpPr>
              <a:cxnSpLocks/>
              <a:stCxn id="164" idx="3"/>
              <a:endCxn id="165" idx="7"/>
            </p:cNvCxnSpPr>
            <p:nvPr/>
          </p:nvCxnSpPr>
          <p:spPr>
            <a:xfrm flipH="1">
              <a:off x="7199570" y="2462972"/>
              <a:ext cx="439294" cy="395197"/>
            </a:xfrm>
            <a:prstGeom prst="line">
              <a:avLst/>
            </a:prstGeom>
            <a:ln w="12700">
              <a:solidFill>
                <a:schemeClr val="accent3"/>
              </a:solidFill>
              <a:headEnd type="none" w="sm" len="sm"/>
              <a:tailEnd type="none" w="sm" len="sm"/>
            </a:ln>
          </p:spPr>
          <p:style>
            <a:lnRef idx="1">
              <a:schemeClr val="dk1"/>
            </a:lnRef>
            <a:fillRef idx="0">
              <a:schemeClr val="dk1"/>
            </a:fillRef>
            <a:effectRef idx="0">
              <a:schemeClr val="dk1"/>
            </a:effectRef>
            <a:fontRef idx="minor">
              <a:schemeClr val="tx1"/>
            </a:fontRef>
          </p:style>
        </p:cxnSp>
      </p:grpSp>
      <p:grpSp>
        <p:nvGrpSpPr>
          <p:cNvPr id="6" name="组合 5">
            <a:extLst>
              <a:ext uri="{FF2B5EF4-FFF2-40B4-BE49-F238E27FC236}">
                <a16:creationId xmlns:a16="http://schemas.microsoft.com/office/drawing/2014/main" id="{A9CF1847-DF01-49B9-BF60-802183A49350}"/>
              </a:ext>
            </a:extLst>
          </p:cNvPr>
          <p:cNvGrpSpPr/>
          <p:nvPr/>
        </p:nvGrpSpPr>
        <p:grpSpPr>
          <a:xfrm>
            <a:off x="5228039" y="4047733"/>
            <a:ext cx="4335720" cy="2506366"/>
            <a:chOff x="5228039" y="4047733"/>
            <a:chExt cx="4335720" cy="2506366"/>
          </a:xfrm>
        </p:grpSpPr>
        <p:cxnSp>
          <p:nvCxnSpPr>
            <p:cNvPr id="185" name="直接连接符 49">
              <a:extLst>
                <a:ext uri="{FF2B5EF4-FFF2-40B4-BE49-F238E27FC236}">
                  <a16:creationId xmlns:a16="http://schemas.microsoft.com/office/drawing/2014/main" id="{BF409745-B662-4A19-91D8-2DF383A8FDCF}"/>
                </a:ext>
              </a:extLst>
            </p:cNvPr>
            <p:cNvCxnSpPr>
              <a:cxnSpLocks/>
              <a:stCxn id="224" idx="4"/>
              <a:endCxn id="207" idx="0"/>
            </p:cNvCxnSpPr>
            <p:nvPr/>
          </p:nvCxnSpPr>
          <p:spPr>
            <a:xfrm>
              <a:off x="8562352" y="5155190"/>
              <a:ext cx="2515" cy="28290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86" name="直接连接符 51">
              <a:extLst>
                <a:ext uri="{FF2B5EF4-FFF2-40B4-BE49-F238E27FC236}">
                  <a16:creationId xmlns:a16="http://schemas.microsoft.com/office/drawing/2014/main" id="{2ABDA30E-1C1F-4DE6-A9F2-EC016AC91FE2}"/>
                </a:ext>
              </a:extLst>
            </p:cNvPr>
            <p:cNvCxnSpPr>
              <a:cxnSpLocks/>
              <a:stCxn id="224" idx="5"/>
              <a:endCxn id="212" idx="1"/>
            </p:cNvCxnSpPr>
            <p:nvPr/>
          </p:nvCxnSpPr>
          <p:spPr>
            <a:xfrm>
              <a:off x="8716581" y="5091306"/>
              <a:ext cx="445122" cy="416125"/>
            </a:xfrm>
            <a:prstGeom prst="line">
              <a:avLst/>
            </a:prstGeom>
            <a:ln w="12700" cmpd="sng">
              <a:solidFill>
                <a:schemeClr val="accent3"/>
              </a:solidFill>
            </a:ln>
          </p:spPr>
          <p:style>
            <a:lnRef idx="1">
              <a:schemeClr val="dk1"/>
            </a:lnRef>
            <a:fillRef idx="0">
              <a:schemeClr val="dk1"/>
            </a:fillRef>
            <a:effectRef idx="0">
              <a:schemeClr val="dk1"/>
            </a:effectRef>
            <a:fontRef idx="minor">
              <a:schemeClr val="tx1"/>
            </a:fontRef>
          </p:style>
        </p:cxnSp>
        <p:cxnSp>
          <p:nvCxnSpPr>
            <p:cNvPr id="187" name="直接连接符 52">
              <a:extLst>
                <a:ext uri="{FF2B5EF4-FFF2-40B4-BE49-F238E27FC236}">
                  <a16:creationId xmlns:a16="http://schemas.microsoft.com/office/drawing/2014/main" id="{4BDCF6DC-2FA2-4665-93A0-1533AD395619}"/>
                </a:ext>
              </a:extLst>
            </p:cNvPr>
            <p:cNvCxnSpPr>
              <a:cxnSpLocks/>
              <a:stCxn id="224" idx="0"/>
              <a:endCxn id="205" idx="4"/>
            </p:cNvCxnSpPr>
            <p:nvPr/>
          </p:nvCxnSpPr>
          <p:spPr>
            <a:xfrm flipV="1">
              <a:off x="8562351" y="4483961"/>
              <a:ext cx="0" cy="23500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88" name="直接连接符 53">
              <a:extLst>
                <a:ext uri="{FF2B5EF4-FFF2-40B4-BE49-F238E27FC236}">
                  <a16:creationId xmlns:a16="http://schemas.microsoft.com/office/drawing/2014/main" id="{0C67CF1A-B39D-4A14-92E2-8DA29BE85886}"/>
                </a:ext>
              </a:extLst>
            </p:cNvPr>
            <p:cNvCxnSpPr>
              <a:cxnSpLocks/>
              <a:stCxn id="205" idx="2"/>
              <a:endCxn id="215" idx="6"/>
            </p:cNvCxnSpPr>
            <p:nvPr/>
          </p:nvCxnSpPr>
          <p:spPr>
            <a:xfrm flipH="1">
              <a:off x="6478515" y="4265847"/>
              <a:ext cx="1865722" cy="68613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89" name="直接连接符 54">
              <a:extLst>
                <a:ext uri="{FF2B5EF4-FFF2-40B4-BE49-F238E27FC236}">
                  <a16:creationId xmlns:a16="http://schemas.microsoft.com/office/drawing/2014/main" id="{85BD8B51-C0EC-4370-9E5A-89EE536D5991}"/>
                </a:ext>
              </a:extLst>
            </p:cNvPr>
            <p:cNvCxnSpPr>
              <a:cxnSpLocks/>
              <a:stCxn id="205" idx="5"/>
              <a:endCxn id="226" idx="1"/>
            </p:cNvCxnSpPr>
            <p:nvPr/>
          </p:nvCxnSpPr>
          <p:spPr>
            <a:xfrm>
              <a:off x="8716582" y="4420077"/>
              <a:ext cx="445123" cy="377678"/>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0" name="直接连接符 56">
              <a:extLst>
                <a:ext uri="{FF2B5EF4-FFF2-40B4-BE49-F238E27FC236}">
                  <a16:creationId xmlns:a16="http://schemas.microsoft.com/office/drawing/2014/main" id="{809D6771-B620-4E0C-B158-9812BC83D623}"/>
                </a:ext>
              </a:extLst>
            </p:cNvPr>
            <p:cNvCxnSpPr>
              <a:cxnSpLocks/>
              <a:stCxn id="207" idx="1"/>
              <a:endCxn id="209" idx="5"/>
            </p:cNvCxnSpPr>
            <p:nvPr/>
          </p:nvCxnSpPr>
          <p:spPr>
            <a:xfrm flipH="1" flipV="1">
              <a:off x="7942748" y="5106216"/>
              <a:ext cx="467889" cy="395761"/>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1" name="直接连接符 57">
              <a:extLst>
                <a:ext uri="{FF2B5EF4-FFF2-40B4-BE49-F238E27FC236}">
                  <a16:creationId xmlns:a16="http://schemas.microsoft.com/office/drawing/2014/main" id="{1BC824B8-4C25-4FA3-89F6-3BD14F836E31}"/>
                </a:ext>
              </a:extLst>
            </p:cNvPr>
            <p:cNvCxnSpPr>
              <a:cxnSpLocks/>
              <a:stCxn id="209" idx="3"/>
              <a:endCxn id="210" idx="7"/>
            </p:cNvCxnSpPr>
            <p:nvPr/>
          </p:nvCxnSpPr>
          <p:spPr>
            <a:xfrm flipH="1">
              <a:off x="7194993" y="5106216"/>
              <a:ext cx="439294" cy="39519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2" name="直接连接符 70">
              <a:extLst>
                <a:ext uri="{FF2B5EF4-FFF2-40B4-BE49-F238E27FC236}">
                  <a16:creationId xmlns:a16="http://schemas.microsoft.com/office/drawing/2014/main" id="{9C490B28-D7BA-4DBF-8F28-53EAD5FCAD95}"/>
                </a:ext>
              </a:extLst>
            </p:cNvPr>
            <p:cNvCxnSpPr>
              <a:cxnSpLocks/>
              <a:stCxn id="212" idx="3"/>
              <a:endCxn id="218" idx="6"/>
            </p:cNvCxnSpPr>
            <p:nvPr/>
          </p:nvCxnSpPr>
          <p:spPr>
            <a:xfrm flipH="1">
              <a:off x="8006631" y="5815891"/>
              <a:ext cx="1155072" cy="52009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3" name="直接连接符 72">
              <a:extLst>
                <a:ext uri="{FF2B5EF4-FFF2-40B4-BE49-F238E27FC236}">
                  <a16:creationId xmlns:a16="http://schemas.microsoft.com/office/drawing/2014/main" id="{6D28CA21-C5D0-4765-96E7-AE36DDC18879}"/>
                </a:ext>
              </a:extLst>
            </p:cNvPr>
            <p:cNvCxnSpPr>
              <a:cxnSpLocks/>
              <a:stCxn id="207" idx="2"/>
              <a:endCxn id="220" idx="6"/>
            </p:cNvCxnSpPr>
            <p:nvPr/>
          </p:nvCxnSpPr>
          <p:spPr>
            <a:xfrm flipH="1">
              <a:off x="8006632" y="5656206"/>
              <a:ext cx="340121" cy="5454"/>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4" name="直接连接符 73">
              <a:extLst>
                <a:ext uri="{FF2B5EF4-FFF2-40B4-BE49-F238E27FC236}">
                  <a16:creationId xmlns:a16="http://schemas.microsoft.com/office/drawing/2014/main" id="{0A1D939F-656D-4845-8B2E-61C191B4697F}"/>
                </a:ext>
              </a:extLst>
            </p:cNvPr>
            <p:cNvCxnSpPr>
              <a:cxnSpLocks/>
              <a:stCxn id="210" idx="2"/>
              <a:endCxn id="214" idx="6"/>
            </p:cNvCxnSpPr>
            <p:nvPr/>
          </p:nvCxnSpPr>
          <p:spPr>
            <a:xfrm flipH="1">
              <a:off x="6479111" y="5655642"/>
              <a:ext cx="343538"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5" name="直接连接符 74">
              <a:extLst>
                <a:ext uri="{FF2B5EF4-FFF2-40B4-BE49-F238E27FC236}">
                  <a16:creationId xmlns:a16="http://schemas.microsoft.com/office/drawing/2014/main" id="{B0528829-FFDD-4311-ADEC-955A3ECCDA64}"/>
                </a:ext>
              </a:extLst>
            </p:cNvPr>
            <p:cNvCxnSpPr>
              <a:cxnSpLocks/>
              <a:stCxn id="214" idx="0"/>
              <a:endCxn id="215" idx="4"/>
            </p:cNvCxnSpPr>
            <p:nvPr/>
          </p:nvCxnSpPr>
          <p:spPr>
            <a:xfrm flipH="1" flipV="1">
              <a:off x="6260401" y="5170100"/>
              <a:ext cx="596" cy="26742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6" name="直接连接符 75">
              <a:extLst>
                <a:ext uri="{FF2B5EF4-FFF2-40B4-BE49-F238E27FC236}">
                  <a16:creationId xmlns:a16="http://schemas.microsoft.com/office/drawing/2014/main" id="{5EDC5A9F-5BB6-4ED0-8B50-1163150FA1EB}"/>
                </a:ext>
              </a:extLst>
            </p:cNvPr>
            <p:cNvCxnSpPr>
              <a:cxnSpLocks/>
              <a:stCxn id="215" idx="2"/>
              <a:endCxn id="222" idx="6"/>
            </p:cNvCxnSpPr>
            <p:nvPr/>
          </p:nvCxnSpPr>
          <p:spPr>
            <a:xfrm flipH="1">
              <a:off x="5664267" y="4951985"/>
              <a:ext cx="37802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7" name="直接连接符 76">
              <a:extLst>
                <a:ext uri="{FF2B5EF4-FFF2-40B4-BE49-F238E27FC236}">
                  <a16:creationId xmlns:a16="http://schemas.microsoft.com/office/drawing/2014/main" id="{16C877FD-2D97-4329-AA35-826EFF36B716}"/>
                </a:ext>
              </a:extLst>
            </p:cNvPr>
            <p:cNvCxnSpPr>
              <a:cxnSpLocks/>
              <a:stCxn id="216" idx="6"/>
              <a:endCxn id="209" idx="2"/>
            </p:cNvCxnSpPr>
            <p:nvPr/>
          </p:nvCxnSpPr>
          <p:spPr>
            <a:xfrm>
              <a:off x="6057933" y="4271643"/>
              <a:ext cx="1512470" cy="68034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8" name="直接连接符 77">
              <a:extLst>
                <a:ext uri="{FF2B5EF4-FFF2-40B4-BE49-F238E27FC236}">
                  <a16:creationId xmlns:a16="http://schemas.microsoft.com/office/drawing/2014/main" id="{05E78BF8-491D-4B02-BAF9-BA7D6BC3DC9B}"/>
                </a:ext>
              </a:extLst>
            </p:cNvPr>
            <p:cNvCxnSpPr>
              <a:cxnSpLocks/>
              <a:stCxn id="218" idx="0"/>
              <a:endCxn id="220" idx="4"/>
            </p:cNvCxnSpPr>
            <p:nvPr/>
          </p:nvCxnSpPr>
          <p:spPr>
            <a:xfrm flipV="1">
              <a:off x="7788517" y="5879775"/>
              <a:ext cx="0" cy="23809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199" name="直接连接符 98">
              <a:extLst>
                <a:ext uri="{FF2B5EF4-FFF2-40B4-BE49-F238E27FC236}">
                  <a16:creationId xmlns:a16="http://schemas.microsoft.com/office/drawing/2014/main" id="{073A2DFC-9FA0-4BF9-935D-522AEA5F059A}"/>
                </a:ext>
              </a:extLst>
            </p:cNvPr>
            <p:cNvCxnSpPr>
              <a:cxnSpLocks/>
              <a:stCxn id="216" idx="4"/>
              <a:endCxn id="217" idx="0"/>
            </p:cNvCxnSpPr>
            <p:nvPr/>
          </p:nvCxnSpPr>
          <p:spPr>
            <a:xfrm>
              <a:off x="5839819" y="4489757"/>
              <a:ext cx="0" cy="1628115"/>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0" name="直接连接符 99">
              <a:extLst>
                <a:ext uri="{FF2B5EF4-FFF2-40B4-BE49-F238E27FC236}">
                  <a16:creationId xmlns:a16="http://schemas.microsoft.com/office/drawing/2014/main" id="{8816610E-5CE9-444F-89C5-2C102315F2E6}"/>
                </a:ext>
              </a:extLst>
            </p:cNvPr>
            <p:cNvCxnSpPr>
              <a:cxnSpLocks/>
              <a:stCxn id="217" idx="6"/>
              <a:endCxn id="218" idx="2"/>
            </p:cNvCxnSpPr>
            <p:nvPr/>
          </p:nvCxnSpPr>
          <p:spPr>
            <a:xfrm>
              <a:off x="6057933" y="6335985"/>
              <a:ext cx="1512470" cy="0"/>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1" name="直接连接符 100">
              <a:extLst>
                <a:ext uri="{FF2B5EF4-FFF2-40B4-BE49-F238E27FC236}">
                  <a16:creationId xmlns:a16="http://schemas.microsoft.com/office/drawing/2014/main" id="{3207D81F-3BFC-44D0-9E5D-5D93F52601D7}"/>
                </a:ext>
              </a:extLst>
            </p:cNvPr>
            <p:cNvCxnSpPr>
              <a:cxnSpLocks/>
              <a:stCxn id="222" idx="4"/>
              <a:endCxn id="217" idx="1"/>
            </p:cNvCxnSpPr>
            <p:nvPr/>
          </p:nvCxnSpPr>
          <p:spPr>
            <a:xfrm>
              <a:off x="5446153" y="5170099"/>
              <a:ext cx="239436" cy="1011656"/>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2" name="直接连接符 101">
              <a:extLst>
                <a:ext uri="{FF2B5EF4-FFF2-40B4-BE49-F238E27FC236}">
                  <a16:creationId xmlns:a16="http://schemas.microsoft.com/office/drawing/2014/main" id="{C9FAEFFD-C510-4A6A-AFF1-C1DED859A7C5}"/>
                </a:ext>
              </a:extLst>
            </p:cNvPr>
            <p:cNvCxnSpPr>
              <a:cxnSpLocks/>
              <a:stCxn id="216" idx="3"/>
              <a:endCxn id="222" idx="0"/>
            </p:cNvCxnSpPr>
            <p:nvPr/>
          </p:nvCxnSpPr>
          <p:spPr>
            <a:xfrm flipH="1">
              <a:off x="5446153" y="4425873"/>
              <a:ext cx="239436" cy="307999"/>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3" name="直接连接符 111">
              <a:extLst>
                <a:ext uri="{FF2B5EF4-FFF2-40B4-BE49-F238E27FC236}">
                  <a16:creationId xmlns:a16="http://schemas.microsoft.com/office/drawing/2014/main" id="{886C7D2C-5172-4D5E-BBD2-018D0662F0DF}"/>
                </a:ext>
              </a:extLst>
            </p:cNvPr>
            <p:cNvCxnSpPr>
              <a:cxnSpLocks/>
              <a:stCxn id="214" idx="5"/>
              <a:endCxn id="218" idx="1"/>
            </p:cNvCxnSpPr>
            <p:nvPr/>
          </p:nvCxnSpPr>
          <p:spPr>
            <a:xfrm>
              <a:off x="6415227" y="5809873"/>
              <a:ext cx="1219060" cy="371883"/>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cxnSp>
          <p:nvCxnSpPr>
            <p:cNvPr id="204" name="直接连接符 113">
              <a:extLst>
                <a:ext uri="{FF2B5EF4-FFF2-40B4-BE49-F238E27FC236}">
                  <a16:creationId xmlns:a16="http://schemas.microsoft.com/office/drawing/2014/main" id="{78477D53-0A71-4EC5-8395-33BF0E5F312F}"/>
                </a:ext>
              </a:extLst>
            </p:cNvPr>
            <p:cNvCxnSpPr>
              <a:cxnSpLocks/>
              <a:stCxn id="226" idx="4"/>
              <a:endCxn id="212" idx="0"/>
            </p:cNvCxnSpPr>
            <p:nvPr/>
          </p:nvCxnSpPr>
          <p:spPr>
            <a:xfrm flipH="1">
              <a:off x="9315934" y="5170100"/>
              <a:ext cx="1" cy="273447"/>
            </a:xfrm>
            <a:prstGeom prst="line">
              <a:avLst/>
            </a:prstGeom>
            <a:ln w="12700">
              <a:solidFill>
                <a:schemeClr val="accent3"/>
              </a:solidFill>
            </a:ln>
          </p:spPr>
          <p:style>
            <a:lnRef idx="1">
              <a:schemeClr val="dk1"/>
            </a:lnRef>
            <a:fillRef idx="0">
              <a:schemeClr val="dk1"/>
            </a:fillRef>
            <a:effectRef idx="0">
              <a:schemeClr val="dk1"/>
            </a:effectRef>
            <a:fontRef idx="minor">
              <a:schemeClr val="tx1"/>
            </a:fontRef>
          </p:style>
        </p:cxnSp>
        <p:sp>
          <p:nvSpPr>
            <p:cNvPr id="205" name="椭圆 8">
              <a:extLst>
                <a:ext uri="{FF2B5EF4-FFF2-40B4-BE49-F238E27FC236}">
                  <a16:creationId xmlns:a16="http://schemas.microsoft.com/office/drawing/2014/main" id="{16C772FE-5BDF-449F-928F-D1D20AADEE90}"/>
                </a:ext>
              </a:extLst>
            </p:cNvPr>
            <p:cNvSpPr/>
            <p:nvPr/>
          </p:nvSpPr>
          <p:spPr>
            <a:xfrm>
              <a:off x="8344237" y="4047733"/>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8</a:t>
              </a:r>
              <a:endParaRPr lang="zh-CN" altLang="en-US" sz="2400" dirty="0">
                <a:solidFill>
                  <a:schemeClr val="accent3"/>
                </a:solidFill>
                <a:latin typeface="+mj-lt"/>
              </a:endParaRPr>
            </a:p>
          </p:txBody>
        </p:sp>
        <p:grpSp>
          <p:nvGrpSpPr>
            <p:cNvPr id="206" name="组合 11">
              <a:extLst>
                <a:ext uri="{FF2B5EF4-FFF2-40B4-BE49-F238E27FC236}">
                  <a16:creationId xmlns:a16="http://schemas.microsoft.com/office/drawing/2014/main" id="{ED3138D1-711D-4934-B7DD-40D4BE6F057E}"/>
                </a:ext>
              </a:extLst>
            </p:cNvPr>
            <p:cNvGrpSpPr/>
            <p:nvPr/>
          </p:nvGrpSpPr>
          <p:grpSpPr>
            <a:xfrm>
              <a:off x="8313232" y="5421207"/>
              <a:ext cx="495650" cy="461665"/>
              <a:chOff x="6426559" y="2692310"/>
              <a:chExt cx="495650" cy="461665"/>
            </a:xfrm>
          </p:grpSpPr>
          <p:sp>
            <p:nvSpPr>
              <p:cNvPr id="207" name="椭圆 7">
                <a:extLst>
                  <a:ext uri="{FF2B5EF4-FFF2-40B4-BE49-F238E27FC236}">
                    <a16:creationId xmlns:a16="http://schemas.microsoft.com/office/drawing/2014/main" id="{02B5FCBD-8294-4187-BF9E-374642D1712D}"/>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08" name="矩形 10">
                <a:extLst>
                  <a:ext uri="{FF2B5EF4-FFF2-40B4-BE49-F238E27FC236}">
                    <a16:creationId xmlns:a16="http://schemas.microsoft.com/office/drawing/2014/main" id="{79E0BDDA-6900-40CD-8708-D53F3247F2B2}"/>
                  </a:ext>
                </a:extLst>
              </p:cNvPr>
              <p:cNvSpPr/>
              <p:nvPr/>
            </p:nvSpPr>
            <p:spPr>
              <a:xfrm>
                <a:off x="6426559" y="2692310"/>
                <a:ext cx="495650" cy="461665"/>
              </a:xfrm>
              <a:prstGeom prst="rect">
                <a:avLst/>
              </a:prstGeom>
            </p:spPr>
            <p:txBody>
              <a:bodyPr wrap="none">
                <a:spAutoFit/>
              </a:bodyPr>
              <a:lstStyle/>
              <a:p>
                <a:pPr algn="ctr"/>
                <a:r>
                  <a:rPr lang="en-US" altLang="zh-CN" sz="2400" dirty="0">
                    <a:solidFill>
                      <a:schemeClr val="accent3"/>
                    </a:solidFill>
                    <a:latin typeface="+mj-lt"/>
                  </a:rPr>
                  <a:t>10</a:t>
                </a:r>
                <a:endParaRPr lang="zh-CN" altLang="en-US" sz="2400" dirty="0">
                  <a:solidFill>
                    <a:schemeClr val="accent3"/>
                  </a:solidFill>
                  <a:latin typeface="+mj-lt"/>
                </a:endParaRPr>
              </a:p>
            </p:txBody>
          </p:sp>
        </p:grpSp>
        <p:sp>
          <p:nvSpPr>
            <p:cNvPr id="209" name="椭圆 13">
              <a:extLst>
                <a:ext uri="{FF2B5EF4-FFF2-40B4-BE49-F238E27FC236}">
                  <a16:creationId xmlns:a16="http://schemas.microsoft.com/office/drawing/2014/main" id="{0AB67420-71AF-4094-BDE5-204AE4A6462A}"/>
                </a:ext>
              </a:extLst>
            </p:cNvPr>
            <p:cNvSpPr/>
            <p:nvPr/>
          </p:nvSpPr>
          <p:spPr>
            <a:xfrm>
              <a:off x="7570403" y="4733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7</a:t>
              </a:r>
              <a:endParaRPr lang="zh-CN" altLang="en-US" sz="2400" dirty="0">
                <a:solidFill>
                  <a:schemeClr val="accent3"/>
                </a:solidFill>
                <a:latin typeface="+mj-lt"/>
              </a:endParaRPr>
            </a:p>
          </p:txBody>
        </p:sp>
        <p:sp>
          <p:nvSpPr>
            <p:cNvPr id="210" name="椭圆 16">
              <a:extLst>
                <a:ext uri="{FF2B5EF4-FFF2-40B4-BE49-F238E27FC236}">
                  <a16:creationId xmlns:a16="http://schemas.microsoft.com/office/drawing/2014/main" id="{AAF4F09F-3A32-4AEC-AC54-B883C57F840C}"/>
                </a:ext>
              </a:extLst>
            </p:cNvPr>
            <p:cNvSpPr/>
            <p:nvPr/>
          </p:nvSpPr>
          <p:spPr>
            <a:xfrm>
              <a:off x="6822649" y="5437528"/>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6</a:t>
              </a:r>
              <a:endParaRPr lang="zh-CN" altLang="en-US" sz="2400" dirty="0">
                <a:solidFill>
                  <a:schemeClr val="accent3"/>
                </a:solidFill>
                <a:latin typeface="+mj-lt"/>
              </a:endParaRPr>
            </a:p>
          </p:txBody>
        </p:sp>
        <p:grpSp>
          <p:nvGrpSpPr>
            <p:cNvPr id="211" name="组合 18">
              <a:extLst>
                <a:ext uri="{FF2B5EF4-FFF2-40B4-BE49-F238E27FC236}">
                  <a16:creationId xmlns:a16="http://schemas.microsoft.com/office/drawing/2014/main" id="{EA1FDC1E-8DD4-49FC-A340-B89800991093}"/>
                </a:ext>
              </a:extLst>
            </p:cNvPr>
            <p:cNvGrpSpPr/>
            <p:nvPr/>
          </p:nvGrpSpPr>
          <p:grpSpPr>
            <a:xfrm>
              <a:off x="9068109" y="5426661"/>
              <a:ext cx="495650" cy="461665"/>
              <a:chOff x="6430369" y="2692310"/>
              <a:chExt cx="495650" cy="461665"/>
            </a:xfrm>
          </p:grpSpPr>
          <p:sp>
            <p:nvSpPr>
              <p:cNvPr id="212" name="椭圆 19">
                <a:extLst>
                  <a:ext uri="{FF2B5EF4-FFF2-40B4-BE49-F238E27FC236}">
                    <a16:creationId xmlns:a16="http://schemas.microsoft.com/office/drawing/2014/main" id="{06AB2AD9-3083-4372-B868-FAF452316D5F}"/>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13" name="矩形 20">
                <a:extLst>
                  <a:ext uri="{FF2B5EF4-FFF2-40B4-BE49-F238E27FC236}">
                    <a16:creationId xmlns:a16="http://schemas.microsoft.com/office/drawing/2014/main" id="{F824B09A-1CCE-4A65-91D9-BB9A902A31FE}"/>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12</a:t>
                </a:r>
                <a:endParaRPr lang="zh-CN" altLang="en-US" sz="2400" dirty="0">
                  <a:solidFill>
                    <a:schemeClr val="accent3"/>
                  </a:solidFill>
                  <a:latin typeface="+mj-lt"/>
                </a:endParaRPr>
              </a:p>
            </p:txBody>
          </p:sp>
        </p:grpSp>
        <p:sp>
          <p:nvSpPr>
            <p:cNvPr id="214" name="椭圆 22">
              <a:extLst>
                <a:ext uri="{FF2B5EF4-FFF2-40B4-BE49-F238E27FC236}">
                  <a16:creationId xmlns:a16="http://schemas.microsoft.com/office/drawing/2014/main" id="{D23825D5-B436-48CD-B699-66A66AC8A0C6}"/>
                </a:ext>
              </a:extLst>
            </p:cNvPr>
            <p:cNvSpPr/>
            <p:nvPr/>
          </p:nvSpPr>
          <p:spPr>
            <a:xfrm>
              <a:off x="6042883" y="5437528"/>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4</a:t>
              </a:r>
              <a:endParaRPr lang="zh-CN" altLang="en-US" sz="2400" dirty="0">
                <a:solidFill>
                  <a:schemeClr val="accent3"/>
                </a:solidFill>
                <a:latin typeface="+mj-lt"/>
              </a:endParaRPr>
            </a:p>
          </p:txBody>
        </p:sp>
        <p:sp>
          <p:nvSpPr>
            <p:cNvPr id="215" name="椭圆 25">
              <a:extLst>
                <a:ext uri="{FF2B5EF4-FFF2-40B4-BE49-F238E27FC236}">
                  <a16:creationId xmlns:a16="http://schemas.microsoft.com/office/drawing/2014/main" id="{4BB1E1B2-AB20-4433-8785-B985EE6A9A46}"/>
                </a:ext>
              </a:extLst>
            </p:cNvPr>
            <p:cNvSpPr/>
            <p:nvPr/>
          </p:nvSpPr>
          <p:spPr>
            <a:xfrm>
              <a:off x="6042287" y="4733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3</a:t>
              </a:r>
              <a:endParaRPr lang="zh-CN" altLang="en-US" sz="2400" dirty="0">
                <a:solidFill>
                  <a:schemeClr val="accent3"/>
                </a:solidFill>
                <a:latin typeface="+mj-lt"/>
              </a:endParaRPr>
            </a:p>
          </p:txBody>
        </p:sp>
        <p:sp>
          <p:nvSpPr>
            <p:cNvPr id="216" name="椭圆 28">
              <a:extLst>
                <a:ext uri="{FF2B5EF4-FFF2-40B4-BE49-F238E27FC236}">
                  <a16:creationId xmlns:a16="http://schemas.microsoft.com/office/drawing/2014/main" id="{59AF75B5-4585-49CB-8845-D9CE1C778AA5}"/>
                </a:ext>
              </a:extLst>
            </p:cNvPr>
            <p:cNvSpPr/>
            <p:nvPr/>
          </p:nvSpPr>
          <p:spPr>
            <a:xfrm>
              <a:off x="5621705" y="4053528"/>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1</a:t>
              </a:r>
              <a:endParaRPr lang="zh-CN" altLang="en-US" sz="2400" dirty="0">
                <a:solidFill>
                  <a:schemeClr val="accent3"/>
                </a:solidFill>
                <a:latin typeface="+mj-lt"/>
              </a:endParaRPr>
            </a:p>
          </p:txBody>
        </p:sp>
        <p:sp>
          <p:nvSpPr>
            <p:cNvPr id="217" name="椭圆 31">
              <a:extLst>
                <a:ext uri="{FF2B5EF4-FFF2-40B4-BE49-F238E27FC236}">
                  <a16:creationId xmlns:a16="http://schemas.microsoft.com/office/drawing/2014/main" id="{50BDD2E6-06D0-41C7-85F1-A688256E1A82}"/>
                </a:ext>
              </a:extLst>
            </p:cNvPr>
            <p:cNvSpPr/>
            <p:nvPr/>
          </p:nvSpPr>
          <p:spPr>
            <a:xfrm>
              <a:off x="5621705" y="6117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2</a:t>
              </a:r>
              <a:endParaRPr lang="zh-CN" altLang="en-US" sz="2400" dirty="0">
                <a:solidFill>
                  <a:schemeClr val="accent3"/>
                </a:solidFill>
                <a:latin typeface="+mj-lt"/>
              </a:endParaRPr>
            </a:p>
          </p:txBody>
        </p:sp>
        <p:sp>
          <p:nvSpPr>
            <p:cNvPr id="218" name="椭圆 34">
              <a:extLst>
                <a:ext uri="{FF2B5EF4-FFF2-40B4-BE49-F238E27FC236}">
                  <a16:creationId xmlns:a16="http://schemas.microsoft.com/office/drawing/2014/main" id="{1893A928-8511-4C1E-B228-8399AE86258E}"/>
                </a:ext>
              </a:extLst>
            </p:cNvPr>
            <p:cNvSpPr/>
            <p:nvPr/>
          </p:nvSpPr>
          <p:spPr>
            <a:xfrm>
              <a:off x="7570403" y="6117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5</a:t>
              </a:r>
              <a:endParaRPr lang="zh-CN" altLang="en-US" sz="2400" dirty="0">
                <a:solidFill>
                  <a:schemeClr val="accent3"/>
                </a:solidFill>
                <a:latin typeface="+mj-lt"/>
              </a:endParaRPr>
            </a:p>
          </p:txBody>
        </p:sp>
        <p:grpSp>
          <p:nvGrpSpPr>
            <p:cNvPr id="219" name="组合 36">
              <a:extLst>
                <a:ext uri="{FF2B5EF4-FFF2-40B4-BE49-F238E27FC236}">
                  <a16:creationId xmlns:a16="http://schemas.microsoft.com/office/drawing/2014/main" id="{DDDEF83D-3FC9-4879-A8A2-D83446F88FA5}"/>
                </a:ext>
              </a:extLst>
            </p:cNvPr>
            <p:cNvGrpSpPr/>
            <p:nvPr/>
          </p:nvGrpSpPr>
          <p:grpSpPr>
            <a:xfrm>
              <a:off x="7540693" y="5426661"/>
              <a:ext cx="495650" cy="461665"/>
              <a:chOff x="6430369" y="2692310"/>
              <a:chExt cx="495650" cy="461665"/>
            </a:xfrm>
          </p:grpSpPr>
          <p:sp>
            <p:nvSpPr>
              <p:cNvPr id="220" name="椭圆 37">
                <a:extLst>
                  <a:ext uri="{FF2B5EF4-FFF2-40B4-BE49-F238E27FC236}">
                    <a16:creationId xmlns:a16="http://schemas.microsoft.com/office/drawing/2014/main" id="{ABC727BB-4082-4CE3-8341-1967938D5A63}"/>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21" name="矩形 38">
                <a:extLst>
                  <a:ext uri="{FF2B5EF4-FFF2-40B4-BE49-F238E27FC236}">
                    <a16:creationId xmlns:a16="http://schemas.microsoft.com/office/drawing/2014/main" id="{49E88DD1-6565-4E1B-9E49-5753253E9B80}"/>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13</a:t>
                </a:r>
                <a:endParaRPr lang="zh-CN" altLang="en-US" sz="2400" dirty="0">
                  <a:solidFill>
                    <a:schemeClr val="accent3"/>
                  </a:solidFill>
                  <a:latin typeface="+mj-lt"/>
                </a:endParaRPr>
              </a:p>
            </p:txBody>
          </p:sp>
        </p:grpSp>
        <p:sp>
          <p:nvSpPr>
            <p:cNvPr id="222" name="椭圆 40">
              <a:extLst>
                <a:ext uri="{FF2B5EF4-FFF2-40B4-BE49-F238E27FC236}">
                  <a16:creationId xmlns:a16="http://schemas.microsoft.com/office/drawing/2014/main" id="{77EE9168-6978-4CA2-BF44-159388357FA9}"/>
                </a:ext>
              </a:extLst>
            </p:cNvPr>
            <p:cNvSpPr/>
            <p:nvPr/>
          </p:nvSpPr>
          <p:spPr>
            <a:xfrm>
              <a:off x="5228039" y="4733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0</a:t>
              </a:r>
              <a:endParaRPr lang="zh-CN" altLang="en-US" sz="2400" dirty="0">
                <a:solidFill>
                  <a:schemeClr val="accent3"/>
                </a:solidFill>
                <a:latin typeface="+mj-lt"/>
              </a:endParaRPr>
            </a:p>
          </p:txBody>
        </p:sp>
        <p:grpSp>
          <p:nvGrpSpPr>
            <p:cNvPr id="223" name="组合 45">
              <a:extLst>
                <a:ext uri="{FF2B5EF4-FFF2-40B4-BE49-F238E27FC236}">
                  <a16:creationId xmlns:a16="http://schemas.microsoft.com/office/drawing/2014/main" id="{B880C3A7-EEDF-480A-ACA2-549F092A32DC}"/>
                </a:ext>
              </a:extLst>
            </p:cNvPr>
            <p:cNvGrpSpPr/>
            <p:nvPr/>
          </p:nvGrpSpPr>
          <p:grpSpPr>
            <a:xfrm>
              <a:off x="8314527" y="4702076"/>
              <a:ext cx="495650" cy="461665"/>
              <a:chOff x="6430369" y="2692310"/>
              <a:chExt cx="495650" cy="461665"/>
            </a:xfrm>
          </p:grpSpPr>
          <p:sp>
            <p:nvSpPr>
              <p:cNvPr id="224" name="椭圆 46">
                <a:extLst>
                  <a:ext uri="{FF2B5EF4-FFF2-40B4-BE49-F238E27FC236}">
                    <a16:creationId xmlns:a16="http://schemas.microsoft.com/office/drawing/2014/main" id="{F2F9EBA7-A262-48EE-B624-15FAEA71D01B}"/>
                  </a:ext>
                </a:extLst>
              </p:cNvPr>
              <p:cNvSpPr/>
              <p:nvPr/>
            </p:nvSpPr>
            <p:spPr>
              <a:xfrm>
                <a:off x="6460079" y="2709196"/>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25" name="矩形 47">
                <a:extLst>
                  <a:ext uri="{FF2B5EF4-FFF2-40B4-BE49-F238E27FC236}">
                    <a16:creationId xmlns:a16="http://schemas.microsoft.com/office/drawing/2014/main" id="{D2BC8120-1F9B-4741-97F7-046492CA65EA}"/>
                  </a:ext>
                </a:extLst>
              </p:cNvPr>
              <p:cNvSpPr/>
              <p:nvPr/>
            </p:nvSpPr>
            <p:spPr>
              <a:xfrm>
                <a:off x="6430369" y="2692310"/>
                <a:ext cx="495650" cy="461665"/>
              </a:xfrm>
              <a:prstGeom prst="rect">
                <a:avLst/>
              </a:prstGeom>
            </p:spPr>
            <p:txBody>
              <a:bodyPr wrap="none">
                <a:spAutoFit/>
              </a:bodyPr>
              <a:lstStyle/>
              <a:p>
                <a:pPr algn="ctr"/>
                <a:r>
                  <a:rPr lang="en-US" altLang="zh-CN" sz="2400" dirty="0">
                    <a:solidFill>
                      <a:schemeClr val="accent3"/>
                    </a:solidFill>
                    <a:latin typeface="+mj-lt"/>
                  </a:rPr>
                  <a:t>11</a:t>
                </a:r>
                <a:endParaRPr lang="zh-CN" altLang="en-US" sz="2400" dirty="0">
                  <a:solidFill>
                    <a:schemeClr val="accent3"/>
                  </a:solidFill>
                  <a:latin typeface="+mj-lt"/>
                </a:endParaRPr>
              </a:p>
            </p:txBody>
          </p:sp>
        </p:grpSp>
        <p:sp>
          <p:nvSpPr>
            <p:cNvPr id="226" name="椭圆 43">
              <a:extLst>
                <a:ext uri="{FF2B5EF4-FFF2-40B4-BE49-F238E27FC236}">
                  <a16:creationId xmlns:a16="http://schemas.microsoft.com/office/drawing/2014/main" id="{8AC2C514-7B82-4DED-AA50-A2870B26F4C7}"/>
                </a:ext>
              </a:extLst>
            </p:cNvPr>
            <p:cNvSpPr/>
            <p:nvPr/>
          </p:nvSpPr>
          <p:spPr>
            <a:xfrm>
              <a:off x="9097820" y="4733871"/>
              <a:ext cx="436228" cy="436228"/>
            </a:xfrm>
            <a:prstGeom prst="ellipse">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accent3"/>
                  </a:solidFill>
                  <a:latin typeface="+mj-lt"/>
                </a:rPr>
                <a:t>9</a:t>
              </a:r>
              <a:endParaRPr lang="zh-CN" altLang="en-US" sz="2400" dirty="0">
                <a:solidFill>
                  <a:schemeClr val="accent3"/>
                </a:solidFill>
                <a:latin typeface="+mj-lt"/>
              </a:endParaRPr>
            </a:p>
          </p:txBody>
        </p:sp>
        <p:cxnSp>
          <p:nvCxnSpPr>
            <p:cNvPr id="231" name="直接连接符 55">
              <a:extLst>
                <a:ext uri="{FF2B5EF4-FFF2-40B4-BE49-F238E27FC236}">
                  <a16:creationId xmlns:a16="http://schemas.microsoft.com/office/drawing/2014/main" id="{CBFE62D7-A69D-44CD-87EB-2145DD690494}"/>
                </a:ext>
              </a:extLst>
            </p:cNvPr>
            <p:cNvCxnSpPr>
              <a:cxnSpLocks/>
              <a:stCxn id="226" idx="3"/>
              <a:endCxn id="207" idx="7"/>
            </p:cNvCxnSpPr>
            <p:nvPr/>
          </p:nvCxnSpPr>
          <p:spPr>
            <a:xfrm flipH="1">
              <a:off x="8719096" y="5106216"/>
              <a:ext cx="442608" cy="395761"/>
            </a:xfrm>
            <a:prstGeom prst="line">
              <a:avLst/>
            </a:prstGeom>
            <a:ln w="12700">
              <a:solidFill>
                <a:schemeClr val="accent3"/>
              </a:solidFill>
              <a:headEnd type="none" w="sm" len="sm"/>
            </a:ln>
          </p:spPr>
          <p:style>
            <a:lnRef idx="1">
              <a:schemeClr val="dk1"/>
            </a:lnRef>
            <a:fillRef idx="0">
              <a:schemeClr val="dk1"/>
            </a:fillRef>
            <a:effectRef idx="0">
              <a:schemeClr val="dk1"/>
            </a:effectRef>
            <a:fontRef idx="minor">
              <a:schemeClr val="tx1"/>
            </a:fontRef>
          </p:style>
        </p:cxnSp>
      </p:grpSp>
      <p:sp>
        <p:nvSpPr>
          <p:cNvPr id="2" name="标题 1">
            <a:extLst>
              <a:ext uri="{FF2B5EF4-FFF2-40B4-BE49-F238E27FC236}">
                <a16:creationId xmlns:a16="http://schemas.microsoft.com/office/drawing/2014/main" id="{2DD0F63E-96D9-4EC6-92D2-7F8816934B0F}"/>
              </a:ext>
            </a:extLst>
          </p:cNvPr>
          <p:cNvSpPr>
            <a:spLocks noGrp="1"/>
          </p:cNvSpPr>
          <p:nvPr>
            <p:ph type="title"/>
          </p:nvPr>
        </p:nvSpPr>
        <p:spPr/>
        <p:txBody>
          <a:bodyPr/>
          <a:lstStyle/>
          <a:p>
            <a:r>
              <a:rPr lang="en-US" altLang="zh-CN" dirty="0">
                <a:solidFill>
                  <a:schemeClr val="tx1"/>
                </a:solidFill>
              </a:rPr>
              <a:t>Interpretations – What do they look like?</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E1463AD7-BA84-4543-A555-060B4B8B3C6A}"/>
              </a:ext>
            </a:extLst>
          </p:cNvPr>
          <p:cNvSpPr>
            <a:spLocks noGrp="1"/>
          </p:cNvSpPr>
          <p:nvPr>
            <p:ph type="sldNum" sz="quarter" idx="12"/>
          </p:nvPr>
        </p:nvSpPr>
        <p:spPr/>
        <p:txBody>
          <a:bodyPr/>
          <a:lstStyle/>
          <a:p>
            <a:fld id="{2B115FE3-86A4-476E-BD05-3CBC8FDF753C}" type="slidenum">
              <a:rPr lang="zh-CN" altLang="en-US" smtClean="0">
                <a:solidFill>
                  <a:schemeClr val="tx1"/>
                </a:solidFill>
              </a:rPr>
              <a:pPr/>
              <a:t>29</a:t>
            </a:fld>
            <a:endParaRPr lang="zh-CN" altLang="en-US" dirty="0">
              <a:solidFill>
                <a:schemeClr val="tx1"/>
              </a:solidFill>
            </a:endParaRPr>
          </a:p>
        </p:txBody>
      </p:sp>
      <p:pic>
        <p:nvPicPr>
          <p:cNvPr id="5" name="图片 4">
            <a:extLst>
              <a:ext uri="{FF2B5EF4-FFF2-40B4-BE49-F238E27FC236}">
                <a16:creationId xmlns:a16="http://schemas.microsoft.com/office/drawing/2014/main" id="{4225AA77-507C-4133-B8E6-6C6DB889E5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pic>
        <p:nvPicPr>
          <p:cNvPr id="77" name="图片 6">
            <a:extLst>
              <a:ext uri="{FF2B5EF4-FFF2-40B4-BE49-F238E27FC236}">
                <a16:creationId xmlns:a16="http://schemas.microsoft.com/office/drawing/2014/main" id="{F198985D-EA18-48BB-B0AE-57B617E053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4181" y="4971806"/>
            <a:ext cx="2343150" cy="1743075"/>
          </a:xfrm>
          <a:prstGeom prst="rect">
            <a:avLst/>
          </a:prstGeom>
        </p:spPr>
      </p:pic>
      <p:pic>
        <p:nvPicPr>
          <p:cNvPr id="78" name="图片 8">
            <a:extLst>
              <a:ext uri="{FF2B5EF4-FFF2-40B4-BE49-F238E27FC236}">
                <a16:creationId xmlns:a16="http://schemas.microsoft.com/office/drawing/2014/main" id="{672916AD-3A00-4069-B0DC-A5E441BEC99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8741" y="3196725"/>
            <a:ext cx="2763597" cy="1819223"/>
          </a:xfrm>
          <a:prstGeom prst="rect">
            <a:avLst/>
          </a:prstGeom>
        </p:spPr>
      </p:pic>
      <p:pic>
        <p:nvPicPr>
          <p:cNvPr id="79" name="图片 10">
            <a:extLst>
              <a:ext uri="{FF2B5EF4-FFF2-40B4-BE49-F238E27FC236}">
                <a16:creationId xmlns:a16="http://schemas.microsoft.com/office/drawing/2014/main" id="{68464CF5-A3C7-4590-9B94-AE8492F5B9BB}"/>
              </a:ext>
            </a:extLst>
          </p:cNvPr>
          <p:cNvPicPr>
            <a:picLocks noChangeAspect="1"/>
          </p:cNvPicPr>
          <p:nvPr/>
        </p:nvPicPr>
        <p:blipFill rotWithShape="1">
          <a:blip r:embed="rId6">
            <a:extLst>
              <a:ext uri="{28A0092B-C50C-407E-A947-70E740481C1C}">
                <a14:useLocalDpi xmlns:a14="http://schemas.microsoft.com/office/drawing/2010/main"/>
              </a:ext>
            </a:extLst>
          </a:blip>
          <a:srcRect r="-3"/>
          <a:stretch/>
        </p:blipFill>
        <p:spPr>
          <a:xfrm>
            <a:off x="1403945" y="1404490"/>
            <a:ext cx="1885641" cy="1724462"/>
          </a:xfrm>
          <a:prstGeom prst="rect">
            <a:avLst/>
          </a:prstGeom>
        </p:spPr>
      </p:pic>
      <p:sp>
        <p:nvSpPr>
          <p:cNvPr id="80" name="矩形: 圆角 22">
            <a:extLst>
              <a:ext uri="{FF2B5EF4-FFF2-40B4-BE49-F238E27FC236}">
                <a16:creationId xmlns:a16="http://schemas.microsoft.com/office/drawing/2014/main" id="{2808C15D-183B-4225-8124-D152E93302A1}"/>
              </a:ext>
            </a:extLst>
          </p:cNvPr>
          <p:cNvSpPr/>
          <p:nvPr/>
        </p:nvSpPr>
        <p:spPr>
          <a:xfrm>
            <a:off x="838200" y="1404489"/>
            <a:ext cx="2862021" cy="1709323"/>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Adaptive Video Streaming</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Pensieve</a:t>
            </a:r>
            <a:r>
              <a:rPr lang="en-US" altLang="zh-CN" dirty="0">
                <a:solidFill>
                  <a:schemeClr val="tx1"/>
                </a:solidFill>
                <a:latin typeface="Bahnschrift Light SemiCondensed" panose="020B0502040204020203" pitchFamily="34" charset="0"/>
              </a:rPr>
              <a:t> [SIGCOMM’17])</a:t>
            </a:r>
            <a:endParaRPr lang="zh-CN" altLang="en-US" dirty="0">
              <a:solidFill>
                <a:schemeClr val="tx1"/>
              </a:solidFill>
              <a:latin typeface="Bahnschrift Light SemiCondensed" panose="020B0502040204020203" pitchFamily="34" charset="0"/>
            </a:endParaRPr>
          </a:p>
        </p:txBody>
      </p:sp>
      <p:sp>
        <p:nvSpPr>
          <p:cNvPr id="81" name="矩形: 圆角 22">
            <a:extLst>
              <a:ext uri="{FF2B5EF4-FFF2-40B4-BE49-F238E27FC236}">
                <a16:creationId xmlns:a16="http://schemas.microsoft.com/office/drawing/2014/main" id="{6C462CDF-04F0-4F17-BD24-B09BF39BF681}"/>
              </a:ext>
            </a:extLst>
          </p:cNvPr>
          <p:cNvSpPr/>
          <p:nvPr/>
        </p:nvSpPr>
        <p:spPr>
          <a:xfrm>
            <a:off x="838200" y="3138122"/>
            <a:ext cx="2862021" cy="1908904"/>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Switch Flow Scheduling</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AuTO</a:t>
            </a:r>
            <a:r>
              <a:rPr lang="en-US" altLang="zh-CN" dirty="0">
                <a:solidFill>
                  <a:schemeClr val="tx1"/>
                </a:solidFill>
                <a:latin typeface="Bahnschrift Light SemiCondensed" panose="020B0502040204020203" pitchFamily="34" charset="0"/>
              </a:rPr>
              <a:t> [SIGCOMM’18])</a:t>
            </a:r>
            <a:endParaRPr lang="zh-CN" altLang="en-US" dirty="0">
              <a:solidFill>
                <a:schemeClr val="tx1"/>
              </a:solidFill>
              <a:latin typeface="Bahnschrift Light SemiCondensed" panose="020B0502040204020203" pitchFamily="34" charset="0"/>
            </a:endParaRPr>
          </a:p>
        </p:txBody>
      </p:sp>
      <p:sp>
        <p:nvSpPr>
          <p:cNvPr id="82" name="矩形: 圆角 22">
            <a:extLst>
              <a:ext uri="{FF2B5EF4-FFF2-40B4-BE49-F238E27FC236}">
                <a16:creationId xmlns:a16="http://schemas.microsoft.com/office/drawing/2014/main" id="{FCC62DE2-4D2C-41E9-8E5B-674C760DC059}"/>
              </a:ext>
            </a:extLst>
          </p:cNvPr>
          <p:cNvSpPr/>
          <p:nvPr/>
        </p:nvSpPr>
        <p:spPr>
          <a:xfrm>
            <a:off x="838200" y="5071335"/>
            <a:ext cx="2862021" cy="1545239"/>
          </a:xfrm>
          <a:prstGeom prst="roundRect">
            <a:avLst>
              <a:gd name="adj" fmla="val 8683"/>
            </a:avLst>
          </a:prstGeom>
          <a:solidFill>
            <a:schemeClr val="bg1">
              <a:lumMod val="9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Light SemiCondensed" panose="020B0502040204020203" pitchFamily="34" charset="0"/>
              </a:rPr>
              <a:t>SDN Network Optimization</a:t>
            </a:r>
          </a:p>
          <a:p>
            <a:pPr algn="ctr"/>
            <a:r>
              <a:rPr lang="en-US" altLang="zh-CN" dirty="0">
                <a:solidFill>
                  <a:schemeClr val="tx1"/>
                </a:solidFill>
                <a:latin typeface="Bahnschrift Light SemiCondensed" panose="020B0502040204020203" pitchFamily="34" charset="0"/>
              </a:rPr>
              <a:t>(</a:t>
            </a:r>
            <a:r>
              <a:rPr lang="en-US" altLang="zh-CN" dirty="0" err="1">
                <a:solidFill>
                  <a:schemeClr val="tx1"/>
                </a:solidFill>
                <a:latin typeface="Bahnschrift Light SemiCondensed" panose="020B0502040204020203" pitchFamily="34" charset="0"/>
              </a:rPr>
              <a:t>RouteNet</a:t>
            </a:r>
            <a:r>
              <a:rPr lang="en-US" altLang="zh-CN" dirty="0">
                <a:solidFill>
                  <a:schemeClr val="tx1"/>
                </a:solidFill>
                <a:latin typeface="Bahnschrift Light SemiCondensed" panose="020B0502040204020203" pitchFamily="34" charset="0"/>
              </a:rPr>
              <a:t> [SOSR’19])</a:t>
            </a:r>
            <a:endParaRPr lang="zh-CN" altLang="en-US" dirty="0">
              <a:solidFill>
                <a:schemeClr val="tx1"/>
              </a:solidFill>
              <a:latin typeface="Bahnschrift Light SemiCondensed" panose="020B0502040204020203" pitchFamily="34" charset="0"/>
            </a:endParaRPr>
          </a:p>
        </p:txBody>
      </p:sp>
      <p:sp>
        <p:nvSpPr>
          <p:cNvPr id="182" name="Freeform: Shape 121">
            <a:extLst>
              <a:ext uri="{FF2B5EF4-FFF2-40B4-BE49-F238E27FC236}">
                <a16:creationId xmlns:a16="http://schemas.microsoft.com/office/drawing/2014/main" id="{C1D2E2E3-B565-4A95-AFC9-AC10656D1FED}"/>
              </a:ext>
            </a:extLst>
          </p:cNvPr>
          <p:cNvSpPr/>
          <p:nvPr/>
        </p:nvSpPr>
        <p:spPr>
          <a:xfrm>
            <a:off x="7212399" y="2422607"/>
            <a:ext cx="1937131" cy="500289"/>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Lst>
            <a:ahLst/>
            <a:cxnLst>
              <a:cxn ang="0">
                <a:pos x="connsiteX0" y="connsiteY0"/>
              </a:cxn>
              <a:cxn ang="0">
                <a:pos x="connsiteX1" y="connsiteY1"/>
              </a:cxn>
              <a:cxn ang="0">
                <a:pos x="connsiteX2" y="connsiteY2"/>
              </a:cxn>
              <a:cxn ang="0">
                <a:pos x="connsiteX3" y="connsiteY3"/>
              </a:cxn>
            </a:cxnLst>
            <a:rect l="l" t="t" r="r" b="b"/>
            <a:pathLst>
              <a:path w="1937131" h="500289">
                <a:moveTo>
                  <a:pt x="0" y="447492"/>
                </a:moveTo>
                <a:cubicBezTo>
                  <a:pt x="176276" y="274391"/>
                  <a:pt x="353822" y="-8565"/>
                  <a:pt x="580390" y="198"/>
                </a:cubicBezTo>
                <a:cubicBezTo>
                  <a:pt x="806958" y="8961"/>
                  <a:pt x="1133285" y="490101"/>
                  <a:pt x="1359408" y="500070"/>
                </a:cubicBezTo>
                <a:cubicBezTo>
                  <a:pt x="1585531" y="510039"/>
                  <a:pt x="1715770" y="177490"/>
                  <a:pt x="1937131" y="60015"/>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Shape 122">
            <a:extLst>
              <a:ext uri="{FF2B5EF4-FFF2-40B4-BE49-F238E27FC236}">
                <a16:creationId xmlns:a16="http://schemas.microsoft.com/office/drawing/2014/main" id="{CB0C08AC-F382-4041-AEFB-322B199CD9D5}"/>
              </a:ext>
            </a:extLst>
          </p:cNvPr>
          <p:cNvSpPr/>
          <p:nvPr/>
        </p:nvSpPr>
        <p:spPr>
          <a:xfrm>
            <a:off x="6407152" y="2538303"/>
            <a:ext cx="2908782" cy="1037064"/>
          </a:xfrm>
          <a:custGeom>
            <a:avLst/>
            <a:gdLst>
              <a:gd name="connsiteX0" fmla="*/ 563815 w 4088828"/>
              <a:gd name="connsiteY0" fmla="*/ 525780 h 1206669"/>
              <a:gd name="connsiteX1" fmla="*/ 7555 w 4088828"/>
              <a:gd name="connsiteY1" fmla="*/ 731520 h 1206669"/>
              <a:gd name="connsiteX2" fmla="*/ 521905 w 4088828"/>
              <a:gd name="connsiteY2" fmla="*/ 1203960 h 1206669"/>
              <a:gd name="connsiteX3" fmla="*/ 3630865 w 4088828"/>
              <a:gd name="connsiteY3" fmla="*/ 880110 h 1206669"/>
              <a:gd name="connsiteX4" fmla="*/ 4011865 w 4088828"/>
              <a:gd name="connsiteY4" fmla="*/ 0 h 1206669"/>
              <a:gd name="connsiteX0" fmla="*/ 563815 w 4088828"/>
              <a:gd name="connsiteY0" fmla="*/ 525780 h 1206669"/>
              <a:gd name="connsiteX1" fmla="*/ 7555 w 4088828"/>
              <a:gd name="connsiteY1" fmla="*/ 731520 h 1206669"/>
              <a:gd name="connsiteX2" fmla="*/ 521905 w 4088828"/>
              <a:gd name="connsiteY2" fmla="*/ 1203960 h 1206669"/>
              <a:gd name="connsiteX3" fmla="*/ 3630865 w 4088828"/>
              <a:gd name="connsiteY3" fmla="*/ 880110 h 1206669"/>
              <a:gd name="connsiteX4" fmla="*/ 4011865 w 4088828"/>
              <a:gd name="connsiteY4" fmla="*/ 0 h 1206669"/>
              <a:gd name="connsiteX0" fmla="*/ 563815 w 4034170"/>
              <a:gd name="connsiteY0" fmla="*/ 525780 h 1206918"/>
              <a:gd name="connsiteX1" fmla="*/ 7555 w 4034170"/>
              <a:gd name="connsiteY1" fmla="*/ 731520 h 1206918"/>
              <a:gd name="connsiteX2" fmla="*/ 521905 w 4034170"/>
              <a:gd name="connsiteY2" fmla="*/ 1203960 h 1206918"/>
              <a:gd name="connsiteX3" fmla="*/ 3630865 w 4034170"/>
              <a:gd name="connsiteY3" fmla="*/ 880110 h 1206918"/>
              <a:gd name="connsiteX4" fmla="*/ 4011865 w 4034170"/>
              <a:gd name="connsiteY4" fmla="*/ 0 h 1206918"/>
              <a:gd name="connsiteX0" fmla="*/ 562652 w 4029890"/>
              <a:gd name="connsiteY0" fmla="*/ 525780 h 1205367"/>
              <a:gd name="connsiteX1" fmla="*/ 6392 w 4029890"/>
              <a:gd name="connsiteY1" fmla="*/ 731520 h 1205367"/>
              <a:gd name="connsiteX2" fmla="*/ 520742 w 4029890"/>
              <a:gd name="connsiteY2" fmla="*/ 1203960 h 1205367"/>
              <a:gd name="connsiteX3" fmla="*/ 3572552 w 4029890"/>
              <a:gd name="connsiteY3" fmla="*/ 842010 h 1205367"/>
              <a:gd name="connsiteX4" fmla="*/ 4010702 w 4029890"/>
              <a:gd name="connsiteY4" fmla="*/ 0 h 1205367"/>
              <a:gd name="connsiteX0" fmla="*/ 562652 w 4027469"/>
              <a:gd name="connsiteY0" fmla="*/ 525780 h 1204808"/>
              <a:gd name="connsiteX1" fmla="*/ 6392 w 4027469"/>
              <a:gd name="connsiteY1" fmla="*/ 731520 h 1204808"/>
              <a:gd name="connsiteX2" fmla="*/ 520742 w 4027469"/>
              <a:gd name="connsiteY2" fmla="*/ 1203960 h 1204808"/>
              <a:gd name="connsiteX3" fmla="*/ 3572552 w 4027469"/>
              <a:gd name="connsiteY3" fmla="*/ 842010 h 1204808"/>
              <a:gd name="connsiteX4" fmla="*/ 4010702 w 4027469"/>
              <a:gd name="connsiteY4" fmla="*/ 0 h 1204808"/>
              <a:gd name="connsiteX0" fmla="*/ 562652 w 4010702"/>
              <a:gd name="connsiteY0" fmla="*/ 525780 h 1204808"/>
              <a:gd name="connsiteX1" fmla="*/ 6392 w 4010702"/>
              <a:gd name="connsiteY1" fmla="*/ 731520 h 1204808"/>
              <a:gd name="connsiteX2" fmla="*/ 520742 w 4010702"/>
              <a:gd name="connsiteY2" fmla="*/ 1203960 h 1204808"/>
              <a:gd name="connsiteX3" fmla="*/ 3572552 w 4010702"/>
              <a:gd name="connsiteY3" fmla="*/ 842010 h 1204808"/>
              <a:gd name="connsiteX4" fmla="*/ 4010702 w 4010702"/>
              <a:gd name="connsiteY4" fmla="*/ 0 h 1204808"/>
              <a:gd name="connsiteX0" fmla="*/ 562652 w 4010702"/>
              <a:gd name="connsiteY0" fmla="*/ 525780 h 1204808"/>
              <a:gd name="connsiteX1" fmla="*/ 6392 w 4010702"/>
              <a:gd name="connsiteY1" fmla="*/ 731520 h 1204808"/>
              <a:gd name="connsiteX2" fmla="*/ 520742 w 4010702"/>
              <a:gd name="connsiteY2" fmla="*/ 1203960 h 1204808"/>
              <a:gd name="connsiteX3" fmla="*/ 3572552 w 4010702"/>
              <a:gd name="connsiteY3" fmla="*/ 842010 h 1204808"/>
              <a:gd name="connsiteX4" fmla="*/ 4010702 w 4010702"/>
              <a:gd name="connsiteY4" fmla="*/ 0 h 1204808"/>
              <a:gd name="connsiteX0" fmla="*/ 556443 w 4004493"/>
              <a:gd name="connsiteY0" fmla="*/ 525780 h 1217566"/>
              <a:gd name="connsiteX1" fmla="*/ 183 w 4004493"/>
              <a:gd name="connsiteY1" fmla="*/ 731520 h 1217566"/>
              <a:gd name="connsiteX2" fmla="*/ 514533 w 4004493"/>
              <a:gd name="connsiteY2" fmla="*/ 1203960 h 1217566"/>
              <a:gd name="connsiteX3" fmla="*/ 3566343 w 4004493"/>
              <a:gd name="connsiteY3" fmla="*/ 842010 h 1217566"/>
              <a:gd name="connsiteX4" fmla="*/ 4004493 w 4004493"/>
              <a:gd name="connsiteY4" fmla="*/ 0 h 1217566"/>
              <a:gd name="connsiteX0" fmla="*/ 567980 w 4004600"/>
              <a:gd name="connsiteY0" fmla="*/ 560070 h 1217566"/>
              <a:gd name="connsiteX1" fmla="*/ 290 w 4004600"/>
              <a:gd name="connsiteY1" fmla="*/ 731520 h 1217566"/>
              <a:gd name="connsiteX2" fmla="*/ 514640 w 4004600"/>
              <a:gd name="connsiteY2" fmla="*/ 1203960 h 1217566"/>
              <a:gd name="connsiteX3" fmla="*/ 3566450 w 4004600"/>
              <a:gd name="connsiteY3" fmla="*/ 842010 h 1217566"/>
              <a:gd name="connsiteX4" fmla="*/ 4004600 w 4004600"/>
              <a:gd name="connsiteY4" fmla="*/ 0 h 1217566"/>
              <a:gd name="connsiteX0" fmla="*/ 567980 w 4004600"/>
              <a:gd name="connsiteY0" fmla="*/ 544830 h 1217566"/>
              <a:gd name="connsiteX1" fmla="*/ 290 w 4004600"/>
              <a:gd name="connsiteY1" fmla="*/ 731520 h 1217566"/>
              <a:gd name="connsiteX2" fmla="*/ 514640 w 4004600"/>
              <a:gd name="connsiteY2" fmla="*/ 1203960 h 1217566"/>
              <a:gd name="connsiteX3" fmla="*/ 3566450 w 4004600"/>
              <a:gd name="connsiteY3" fmla="*/ 842010 h 1217566"/>
              <a:gd name="connsiteX4" fmla="*/ 4004600 w 4004600"/>
              <a:gd name="connsiteY4" fmla="*/ 0 h 1217566"/>
              <a:gd name="connsiteX0" fmla="*/ 567980 w 4004600"/>
              <a:gd name="connsiteY0" fmla="*/ 544830 h 1217566"/>
              <a:gd name="connsiteX1" fmla="*/ 290 w 4004600"/>
              <a:gd name="connsiteY1" fmla="*/ 731520 h 1217566"/>
              <a:gd name="connsiteX2" fmla="*/ 514640 w 4004600"/>
              <a:gd name="connsiteY2" fmla="*/ 1203960 h 1217566"/>
              <a:gd name="connsiteX3" fmla="*/ 3566450 w 4004600"/>
              <a:gd name="connsiteY3" fmla="*/ 842010 h 1217566"/>
              <a:gd name="connsiteX4" fmla="*/ 4004600 w 4004600"/>
              <a:gd name="connsiteY4" fmla="*/ 0 h 1217566"/>
              <a:gd name="connsiteX0" fmla="*/ 2574326 w 6010946"/>
              <a:gd name="connsiteY0" fmla="*/ 544830 h 3200386"/>
              <a:gd name="connsiteX1" fmla="*/ 36 w 6010946"/>
              <a:gd name="connsiteY1" fmla="*/ 3195320 h 3200386"/>
              <a:gd name="connsiteX2" fmla="*/ 2520986 w 6010946"/>
              <a:gd name="connsiteY2" fmla="*/ 1203960 h 3200386"/>
              <a:gd name="connsiteX3" fmla="*/ 5572796 w 6010946"/>
              <a:gd name="connsiteY3" fmla="*/ 842010 h 3200386"/>
              <a:gd name="connsiteX4" fmla="*/ 6010946 w 6010946"/>
              <a:gd name="connsiteY4" fmla="*/ 0 h 3200386"/>
              <a:gd name="connsiteX0" fmla="*/ 541054 w 6131594"/>
              <a:gd name="connsiteY0" fmla="*/ 3074670 h 3321302"/>
              <a:gd name="connsiteX1" fmla="*/ 120684 w 6131594"/>
              <a:gd name="connsiteY1" fmla="*/ 3195320 h 3321302"/>
              <a:gd name="connsiteX2" fmla="*/ 2641634 w 6131594"/>
              <a:gd name="connsiteY2" fmla="*/ 1203960 h 3321302"/>
              <a:gd name="connsiteX3" fmla="*/ 5693444 w 6131594"/>
              <a:gd name="connsiteY3" fmla="*/ 842010 h 3321302"/>
              <a:gd name="connsiteX4" fmla="*/ 6131594 w 6131594"/>
              <a:gd name="connsiteY4" fmla="*/ 0 h 3321302"/>
              <a:gd name="connsiteX0" fmla="*/ 466621 w 6093117"/>
              <a:gd name="connsiteY0" fmla="*/ 3074670 h 3820524"/>
              <a:gd name="connsiteX1" fmla="*/ 46251 w 6093117"/>
              <a:gd name="connsiteY1" fmla="*/ 3195320 h 3820524"/>
              <a:gd name="connsiteX2" fmla="*/ 1459761 w 6093117"/>
              <a:gd name="connsiteY2" fmla="*/ 3713480 h 3820524"/>
              <a:gd name="connsiteX3" fmla="*/ 5619011 w 6093117"/>
              <a:gd name="connsiteY3" fmla="*/ 842010 h 3820524"/>
              <a:gd name="connsiteX4" fmla="*/ 6057161 w 6093117"/>
              <a:gd name="connsiteY4" fmla="*/ 0 h 3820524"/>
              <a:gd name="connsiteX0" fmla="*/ 466621 w 6057161"/>
              <a:gd name="connsiteY0" fmla="*/ 3074670 h 3714847"/>
              <a:gd name="connsiteX1" fmla="*/ 46251 w 6057161"/>
              <a:gd name="connsiteY1" fmla="*/ 3195320 h 3714847"/>
              <a:gd name="connsiteX2" fmla="*/ 1459761 w 6057161"/>
              <a:gd name="connsiteY2" fmla="*/ 3713480 h 3714847"/>
              <a:gd name="connsiteX3" fmla="*/ 2875811 w 6057161"/>
              <a:gd name="connsiteY3" fmla="*/ 3021330 h 3714847"/>
              <a:gd name="connsiteX4" fmla="*/ 6057161 w 6057161"/>
              <a:gd name="connsiteY4" fmla="*/ 0 h 3714847"/>
              <a:gd name="connsiteX0" fmla="*/ 466621 w 2987444"/>
              <a:gd name="connsiteY0" fmla="*/ 443230 h 1083407"/>
              <a:gd name="connsiteX1" fmla="*/ 46251 w 2987444"/>
              <a:gd name="connsiteY1" fmla="*/ 563880 h 1083407"/>
              <a:gd name="connsiteX2" fmla="*/ 1459761 w 2987444"/>
              <a:gd name="connsiteY2" fmla="*/ 1082040 h 1083407"/>
              <a:gd name="connsiteX3" fmla="*/ 2875811 w 2987444"/>
              <a:gd name="connsiteY3" fmla="*/ 389890 h 1083407"/>
              <a:gd name="connsiteX4" fmla="*/ 2953281 w 2987444"/>
              <a:gd name="connsiteY4" fmla="*/ 0 h 1083407"/>
              <a:gd name="connsiteX0" fmla="*/ 466621 w 3010837"/>
              <a:gd name="connsiteY0" fmla="*/ 443230 h 1083407"/>
              <a:gd name="connsiteX1" fmla="*/ 46251 w 3010837"/>
              <a:gd name="connsiteY1" fmla="*/ 563880 h 1083407"/>
              <a:gd name="connsiteX2" fmla="*/ 1459761 w 3010837"/>
              <a:gd name="connsiteY2" fmla="*/ 1082040 h 1083407"/>
              <a:gd name="connsiteX3" fmla="*/ 2875811 w 3010837"/>
              <a:gd name="connsiteY3" fmla="*/ 389890 h 1083407"/>
              <a:gd name="connsiteX4" fmla="*/ 2953281 w 3010837"/>
              <a:gd name="connsiteY4" fmla="*/ 0 h 1083407"/>
              <a:gd name="connsiteX0" fmla="*/ 466621 w 2993044"/>
              <a:gd name="connsiteY0" fmla="*/ 443230 h 1083562"/>
              <a:gd name="connsiteX1" fmla="*/ 46251 w 2993044"/>
              <a:gd name="connsiteY1" fmla="*/ 563880 h 1083562"/>
              <a:gd name="connsiteX2" fmla="*/ 1459761 w 2993044"/>
              <a:gd name="connsiteY2" fmla="*/ 1082040 h 1083562"/>
              <a:gd name="connsiteX3" fmla="*/ 2845331 w 2993044"/>
              <a:gd name="connsiteY3" fmla="*/ 379730 h 1083562"/>
              <a:gd name="connsiteX4" fmla="*/ 2953281 w 2993044"/>
              <a:gd name="connsiteY4" fmla="*/ 0 h 1083562"/>
              <a:gd name="connsiteX0" fmla="*/ 466621 w 2956909"/>
              <a:gd name="connsiteY0" fmla="*/ 443230 h 1083562"/>
              <a:gd name="connsiteX1" fmla="*/ 46251 w 2956909"/>
              <a:gd name="connsiteY1" fmla="*/ 563880 h 1083562"/>
              <a:gd name="connsiteX2" fmla="*/ 1459761 w 2956909"/>
              <a:gd name="connsiteY2" fmla="*/ 1082040 h 1083562"/>
              <a:gd name="connsiteX3" fmla="*/ 2845331 w 2956909"/>
              <a:gd name="connsiteY3" fmla="*/ 379730 h 1083562"/>
              <a:gd name="connsiteX4" fmla="*/ 2953281 w 2956909"/>
              <a:gd name="connsiteY4" fmla="*/ 0 h 1083562"/>
              <a:gd name="connsiteX0" fmla="*/ 466621 w 2956909"/>
              <a:gd name="connsiteY0" fmla="*/ 443230 h 1085864"/>
              <a:gd name="connsiteX1" fmla="*/ 46251 w 2956909"/>
              <a:gd name="connsiteY1" fmla="*/ 563880 h 1085864"/>
              <a:gd name="connsiteX2" fmla="*/ 1459761 w 2956909"/>
              <a:gd name="connsiteY2" fmla="*/ 1082040 h 1085864"/>
              <a:gd name="connsiteX3" fmla="*/ 2845331 w 2956909"/>
              <a:gd name="connsiteY3" fmla="*/ 379730 h 1085864"/>
              <a:gd name="connsiteX4" fmla="*/ 2953281 w 2956909"/>
              <a:gd name="connsiteY4" fmla="*/ 0 h 1085864"/>
              <a:gd name="connsiteX0" fmla="*/ 420716 w 2911004"/>
              <a:gd name="connsiteY0" fmla="*/ 443230 h 1085864"/>
              <a:gd name="connsiteX1" fmla="*/ 346 w 2911004"/>
              <a:gd name="connsiteY1" fmla="*/ 563880 h 1085864"/>
              <a:gd name="connsiteX2" fmla="*/ 1413856 w 2911004"/>
              <a:gd name="connsiteY2" fmla="*/ 1082040 h 1085864"/>
              <a:gd name="connsiteX3" fmla="*/ 2799426 w 2911004"/>
              <a:gd name="connsiteY3" fmla="*/ 379730 h 1085864"/>
              <a:gd name="connsiteX4" fmla="*/ 2907376 w 2911004"/>
              <a:gd name="connsiteY4" fmla="*/ 0 h 1085864"/>
              <a:gd name="connsiteX0" fmla="*/ 420716 w 2911004"/>
              <a:gd name="connsiteY0" fmla="*/ 443230 h 1085864"/>
              <a:gd name="connsiteX1" fmla="*/ 346 w 2911004"/>
              <a:gd name="connsiteY1" fmla="*/ 563880 h 1085864"/>
              <a:gd name="connsiteX2" fmla="*/ 1413856 w 2911004"/>
              <a:gd name="connsiteY2" fmla="*/ 1082040 h 1085864"/>
              <a:gd name="connsiteX3" fmla="*/ 2799426 w 2911004"/>
              <a:gd name="connsiteY3" fmla="*/ 379730 h 1085864"/>
              <a:gd name="connsiteX4" fmla="*/ 2907376 w 2911004"/>
              <a:gd name="connsiteY4" fmla="*/ 0 h 1085864"/>
              <a:gd name="connsiteX0" fmla="*/ 466620 w 2956908"/>
              <a:gd name="connsiteY0" fmla="*/ 499110 h 1085864"/>
              <a:gd name="connsiteX1" fmla="*/ 46250 w 2956908"/>
              <a:gd name="connsiteY1" fmla="*/ 563880 h 1085864"/>
              <a:gd name="connsiteX2" fmla="*/ 1459760 w 2956908"/>
              <a:gd name="connsiteY2" fmla="*/ 1082040 h 1085864"/>
              <a:gd name="connsiteX3" fmla="*/ 2845330 w 2956908"/>
              <a:gd name="connsiteY3" fmla="*/ 379730 h 1085864"/>
              <a:gd name="connsiteX4" fmla="*/ 2953280 w 2956908"/>
              <a:gd name="connsiteY4" fmla="*/ 0 h 1085864"/>
              <a:gd name="connsiteX0" fmla="*/ 420579 w 2910867"/>
              <a:gd name="connsiteY0" fmla="*/ 499110 h 1085864"/>
              <a:gd name="connsiteX1" fmla="*/ 209 w 2910867"/>
              <a:gd name="connsiteY1" fmla="*/ 563880 h 1085864"/>
              <a:gd name="connsiteX2" fmla="*/ 1413719 w 2910867"/>
              <a:gd name="connsiteY2" fmla="*/ 1082040 h 1085864"/>
              <a:gd name="connsiteX3" fmla="*/ 2799289 w 2910867"/>
              <a:gd name="connsiteY3" fmla="*/ 379730 h 1085864"/>
              <a:gd name="connsiteX4" fmla="*/ 2907239 w 2910867"/>
              <a:gd name="connsiteY4" fmla="*/ 0 h 1085864"/>
              <a:gd name="connsiteX0" fmla="*/ 469513 w 2992927"/>
              <a:gd name="connsiteY0" fmla="*/ 499110 h 1040329"/>
              <a:gd name="connsiteX1" fmla="*/ 49143 w 2992927"/>
              <a:gd name="connsiteY1" fmla="*/ 563880 h 1040329"/>
              <a:gd name="connsiteX2" fmla="*/ 1508373 w 2992927"/>
              <a:gd name="connsiteY2" fmla="*/ 1036320 h 1040329"/>
              <a:gd name="connsiteX3" fmla="*/ 2848223 w 2992927"/>
              <a:gd name="connsiteY3" fmla="*/ 379730 h 1040329"/>
              <a:gd name="connsiteX4" fmla="*/ 2956173 w 2992927"/>
              <a:gd name="connsiteY4" fmla="*/ 0 h 1040329"/>
              <a:gd name="connsiteX0" fmla="*/ 469513 w 2956173"/>
              <a:gd name="connsiteY0" fmla="*/ 499110 h 1040261"/>
              <a:gd name="connsiteX1" fmla="*/ 49143 w 2956173"/>
              <a:gd name="connsiteY1" fmla="*/ 563880 h 1040261"/>
              <a:gd name="connsiteX2" fmla="*/ 1508373 w 2956173"/>
              <a:gd name="connsiteY2" fmla="*/ 1036320 h 1040261"/>
              <a:gd name="connsiteX3" fmla="*/ 2848223 w 2956173"/>
              <a:gd name="connsiteY3" fmla="*/ 379730 h 1040261"/>
              <a:gd name="connsiteX4" fmla="*/ 2956173 w 2956173"/>
              <a:gd name="connsiteY4" fmla="*/ 0 h 1040261"/>
              <a:gd name="connsiteX0" fmla="*/ 469513 w 2956173"/>
              <a:gd name="connsiteY0" fmla="*/ 499110 h 1038578"/>
              <a:gd name="connsiteX1" fmla="*/ 49143 w 2956173"/>
              <a:gd name="connsiteY1" fmla="*/ 563880 h 1038578"/>
              <a:gd name="connsiteX2" fmla="*/ 1508373 w 2956173"/>
              <a:gd name="connsiteY2" fmla="*/ 1036320 h 1038578"/>
              <a:gd name="connsiteX3" fmla="*/ 2848223 w 2956173"/>
              <a:gd name="connsiteY3" fmla="*/ 344170 h 1038578"/>
              <a:gd name="connsiteX4" fmla="*/ 2956173 w 2956173"/>
              <a:gd name="connsiteY4" fmla="*/ 0 h 1038578"/>
              <a:gd name="connsiteX0" fmla="*/ 469513 w 2956173"/>
              <a:gd name="connsiteY0" fmla="*/ 499110 h 1036342"/>
              <a:gd name="connsiteX1" fmla="*/ 49143 w 2956173"/>
              <a:gd name="connsiteY1" fmla="*/ 563880 h 1036342"/>
              <a:gd name="connsiteX2" fmla="*/ 1508373 w 2956173"/>
              <a:gd name="connsiteY2" fmla="*/ 1036320 h 1036342"/>
              <a:gd name="connsiteX3" fmla="*/ 2848223 w 2956173"/>
              <a:gd name="connsiteY3" fmla="*/ 344170 h 1036342"/>
              <a:gd name="connsiteX4" fmla="*/ 2956173 w 2956173"/>
              <a:gd name="connsiteY4" fmla="*/ 0 h 1036342"/>
              <a:gd name="connsiteX0" fmla="*/ 422054 w 2908714"/>
              <a:gd name="connsiteY0" fmla="*/ 499110 h 1036342"/>
              <a:gd name="connsiteX1" fmla="*/ 1684 w 2908714"/>
              <a:gd name="connsiteY1" fmla="*/ 563880 h 1036342"/>
              <a:gd name="connsiteX2" fmla="*/ 1460914 w 2908714"/>
              <a:gd name="connsiteY2" fmla="*/ 1036320 h 1036342"/>
              <a:gd name="connsiteX3" fmla="*/ 2800764 w 2908714"/>
              <a:gd name="connsiteY3" fmla="*/ 344170 h 1036342"/>
              <a:gd name="connsiteX4" fmla="*/ 2908714 w 2908714"/>
              <a:gd name="connsiteY4" fmla="*/ 0 h 1036342"/>
              <a:gd name="connsiteX0" fmla="*/ 422122 w 2908782"/>
              <a:gd name="connsiteY0" fmla="*/ 499110 h 1037064"/>
              <a:gd name="connsiteX1" fmla="*/ 1752 w 2908782"/>
              <a:gd name="connsiteY1" fmla="*/ 563880 h 1037064"/>
              <a:gd name="connsiteX2" fmla="*/ 1460982 w 2908782"/>
              <a:gd name="connsiteY2" fmla="*/ 1036320 h 1037064"/>
              <a:gd name="connsiteX3" fmla="*/ 2766542 w 2908782"/>
              <a:gd name="connsiteY3" fmla="*/ 443230 h 1037064"/>
              <a:gd name="connsiteX4" fmla="*/ 2908782 w 2908782"/>
              <a:gd name="connsiteY4" fmla="*/ 0 h 103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782" h="1037064">
                <a:moveTo>
                  <a:pt x="422122" y="499110"/>
                </a:moveTo>
                <a:cubicBezTo>
                  <a:pt x="147484" y="520065"/>
                  <a:pt x="52129" y="464185"/>
                  <a:pt x="1752" y="563880"/>
                </a:cubicBezTo>
                <a:cubicBezTo>
                  <a:pt x="-48625" y="663575"/>
                  <a:pt x="1000184" y="1056428"/>
                  <a:pt x="1460982" y="1036320"/>
                </a:cubicBezTo>
                <a:cubicBezTo>
                  <a:pt x="1921780" y="1016212"/>
                  <a:pt x="2667482" y="605790"/>
                  <a:pt x="2766542" y="443230"/>
                </a:cubicBezTo>
                <a:cubicBezTo>
                  <a:pt x="2865602" y="280670"/>
                  <a:pt x="2908782" y="248285"/>
                  <a:pt x="2908782" y="0"/>
                </a:cubicBezTo>
              </a:path>
            </a:pathLst>
          </a:custGeom>
          <a:noFill/>
          <a:ln w="25400">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23">
            <a:extLst>
              <a:ext uri="{FF2B5EF4-FFF2-40B4-BE49-F238E27FC236}">
                <a16:creationId xmlns:a16="http://schemas.microsoft.com/office/drawing/2014/main" id="{8063E20A-9785-40BE-B98C-86EAE1EE90AF}"/>
              </a:ext>
            </a:extLst>
          </p:cNvPr>
          <p:cNvSpPr/>
          <p:nvPr/>
        </p:nvSpPr>
        <p:spPr>
          <a:xfrm>
            <a:off x="6270788" y="1759208"/>
            <a:ext cx="2879021" cy="1236869"/>
          </a:xfrm>
          <a:custGeom>
            <a:avLst/>
            <a:gdLst>
              <a:gd name="connsiteX0" fmla="*/ 1587467 w 4921217"/>
              <a:gd name="connsiteY0" fmla="*/ 794089 h 1008085"/>
              <a:gd name="connsiteX1" fmla="*/ 836897 w 4921217"/>
              <a:gd name="connsiteY1" fmla="*/ 969349 h 1008085"/>
              <a:gd name="connsiteX2" fmla="*/ 17747 w 4921217"/>
              <a:gd name="connsiteY2" fmla="*/ 919819 h 1008085"/>
              <a:gd name="connsiteX3" fmla="*/ 1659857 w 4921217"/>
              <a:gd name="connsiteY3" fmla="*/ 85429 h 1008085"/>
              <a:gd name="connsiteX4" fmla="*/ 4921217 w 4921217"/>
              <a:gd name="connsiteY4" fmla="*/ 70189 h 1008085"/>
              <a:gd name="connsiteX0" fmla="*/ 1587467 w 4921217"/>
              <a:gd name="connsiteY0" fmla="*/ 794089 h 1008085"/>
              <a:gd name="connsiteX1" fmla="*/ 836897 w 4921217"/>
              <a:gd name="connsiteY1" fmla="*/ 969349 h 1008085"/>
              <a:gd name="connsiteX2" fmla="*/ 17747 w 4921217"/>
              <a:gd name="connsiteY2" fmla="*/ 919819 h 1008085"/>
              <a:gd name="connsiteX3" fmla="*/ 1659857 w 4921217"/>
              <a:gd name="connsiteY3" fmla="*/ 85429 h 1008085"/>
              <a:gd name="connsiteX4" fmla="*/ 4921217 w 4921217"/>
              <a:gd name="connsiteY4" fmla="*/ 70189 h 1008085"/>
              <a:gd name="connsiteX0" fmla="*/ 1587467 w 4921217"/>
              <a:gd name="connsiteY0" fmla="*/ 775934 h 989930"/>
              <a:gd name="connsiteX1" fmla="*/ 836897 w 4921217"/>
              <a:gd name="connsiteY1" fmla="*/ 951194 h 989930"/>
              <a:gd name="connsiteX2" fmla="*/ 17747 w 4921217"/>
              <a:gd name="connsiteY2" fmla="*/ 901664 h 989930"/>
              <a:gd name="connsiteX3" fmla="*/ 1659857 w 4921217"/>
              <a:gd name="connsiteY3" fmla="*/ 67274 h 989930"/>
              <a:gd name="connsiteX4" fmla="*/ 4921217 w 4921217"/>
              <a:gd name="connsiteY4" fmla="*/ 52034 h 989930"/>
              <a:gd name="connsiteX0" fmla="*/ 1588029 w 4921779"/>
              <a:gd name="connsiteY0" fmla="*/ 761380 h 973094"/>
              <a:gd name="connsiteX1" fmla="*/ 837459 w 4921779"/>
              <a:gd name="connsiteY1" fmla="*/ 936640 h 973094"/>
              <a:gd name="connsiteX2" fmla="*/ 18309 w 4921779"/>
              <a:gd name="connsiteY2" fmla="*/ 887110 h 973094"/>
              <a:gd name="connsiteX3" fmla="*/ 1675659 w 4921779"/>
              <a:gd name="connsiteY3" fmla="*/ 87010 h 973094"/>
              <a:gd name="connsiteX4" fmla="*/ 4921779 w 4921779"/>
              <a:gd name="connsiteY4" fmla="*/ 37480 h 973094"/>
              <a:gd name="connsiteX0" fmla="*/ 1588029 w 4921779"/>
              <a:gd name="connsiteY0" fmla="*/ 735954 h 947668"/>
              <a:gd name="connsiteX1" fmla="*/ 837459 w 4921779"/>
              <a:gd name="connsiteY1" fmla="*/ 911214 h 947668"/>
              <a:gd name="connsiteX2" fmla="*/ 18309 w 4921779"/>
              <a:gd name="connsiteY2" fmla="*/ 861684 h 947668"/>
              <a:gd name="connsiteX3" fmla="*/ 1675659 w 4921779"/>
              <a:gd name="connsiteY3" fmla="*/ 61584 h 947668"/>
              <a:gd name="connsiteX4" fmla="*/ 4921779 w 4921779"/>
              <a:gd name="connsiteY4" fmla="*/ 12054 h 947668"/>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88029 w 4921779"/>
              <a:gd name="connsiteY0" fmla="*/ 735954 h 936695"/>
              <a:gd name="connsiteX1" fmla="*/ 837459 w 4921779"/>
              <a:gd name="connsiteY1" fmla="*/ 888354 h 936695"/>
              <a:gd name="connsiteX2" fmla="*/ 18309 w 4921779"/>
              <a:gd name="connsiteY2" fmla="*/ 861684 h 936695"/>
              <a:gd name="connsiteX3" fmla="*/ 1675659 w 4921779"/>
              <a:gd name="connsiteY3" fmla="*/ 61584 h 936695"/>
              <a:gd name="connsiteX4" fmla="*/ 4921779 w 4921779"/>
              <a:gd name="connsiteY4" fmla="*/ 12054 h 936695"/>
              <a:gd name="connsiteX0" fmla="*/ 1720807 w 5054557"/>
              <a:gd name="connsiteY0" fmla="*/ 735954 h 2549765"/>
              <a:gd name="connsiteX1" fmla="*/ 253957 w 5054557"/>
              <a:gd name="connsiteY1" fmla="*/ 2549514 h 2549765"/>
              <a:gd name="connsiteX2" fmla="*/ 151087 w 5054557"/>
              <a:gd name="connsiteY2" fmla="*/ 861684 h 2549765"/>
              <a:gd name="connsiteX3" fmla="*/ 1808437 w 5054557"/>
              <a:gd name="connsiteY3" fmla="*/ 61584 h 2549765"/>
              <a:gd name="connsiteX4" fmla="*/ 5054557 w 5054557"/>
              <a:gd name="connsiteY4" fmla="*/ 12054 h 2549765"/>
              <a:gd name="connsiteX0" fmla="*/ 1628920 w 4962670"/>
              <a:gd name="connsiteY0" fmla="*/ 839565 h 2725330"/>
              <a:gd name="connsiteX1" fmla="*/ 162070 w 4962670"/>
              <a:gd name="connsiteY1" fmla="*/ 2653125 h 2725330"/>
              <a:gd name="connsiteX2" fmla="*/ 211600 w 4962670"/>
              <a:gd name="connsiteY2" fmla="*/ 2148935 h 2725330"/>
              <a:gd name="connsiteX3" fmla="*/ 1716550 w 4962670"/>
              <a:gd name="connsiteY3" fmla="*/ 165195 h 2725330"/>
              <a:gd name="connsiteX4" fmla="*/ 4962670 w 4962670"/>
              <a:gd name="connsiteY4" fmla="*/ 115665 h 2725330"/>
              <a:gd name="connsiteX0" fmla="*/ 561370 w 4900960"/>
              <a:gd name="connsiteY0" fmla="*/ 2714085 h 2736800"/>
              <a:gd name="connsiteX1" fmla="*/ 100360 w 4900960"/>
              <a:gd name="connsiteY1" fmla="*/ 2653125 h 2736800"/>
              <a:gd name="connsiteX2" fmla="*/ 149890 w 4900960"/>
              <a:gd name="connsiteY2" fmla="*/ 2148935 h 2736800"/>
              <a:gd name="connsiteX3" fmla="*/ 1654840 w 4900960"/>
              <a:gd name="connsiteY3" fmla="*/ 165195 h 2736800"/>
              <a:gd name="connsiteX4" fmla="*/ 4900960 w 4900960"/>
              <a:gd name="connsiteY4" fmla="*/ 115665 h 2736800"/>
              <a:gd name="connsiteX0" fmla="*/ 609237 w 4948827"/>
              <a:gd name="connsiteY0" fmla="*/ 2598424 h 2621139"/>
              <a:gd name="connsiteX1" fmla="*/ 148227 w 4948827"/>
              <a:gd name="connsiteY1" fmla="*/ 2537464 h 2621139"/>
              <a:gd name="connsiteX2" fmla="*/ 197757 w 4948827"/>
              <a:gd name="connsiteY2" fmla="*/ 2033274 h 2621139"/>
              <a:gd name="connsiteX3" fmla="*/ 2378347 w 4948827"/>
              <a:gd name="connsiteY3" fmla="*/ 1400814 h 2621139"/>
              <a:gd name="connsiteX4" fmla="*/ 4948827 w 4948827"/>
              <a:gd name="connsiteY4" fmla="*/ 4 h 2621139"/>
              <a:gd name="connsiteX0" fmla="*/ 609237 w 2947307"/>
              <a:gd name="connsiteY0" fmla="*/ 1200803 h 1223518"/>
              <a:gd name="connsiteX1" fmla="*/ 148227 w 2947307"/>
              <a:gd name="connsiteY1" fmla="*/ 1139843 h 1223518"/>
              <a:gd name="connsiteX2" fmla="*/ 197757 w 2947307"/>
              <a:gd name="connsiteY2" fmla="*/ 635653 h 1223518"/>
              <a:gd name="connsiteX3" fmla="*/ 2378347 w 2947307"/>
              <a:gd name="connsiteY3" fmla="*/ 3193 h 1223518"/>
              <a:gd name="connsiteX4" fmla="*/ 2947307 w 2947307"/>
              <a:gd name="connsiteY4" fmla="*/ 375303 h 1223518"/>
              <a:gd name="connsiteX0" fmla="*/ 609237 w 2947307"/>
              <a:gd name="connsiteY0" fmla="*/ 1202411 h 1225126"/>
              <a:gd name="connsiteX1" fmla="*/ 148227 w 2947307"/>
              <a:gd name="connsiteY1" fmla="*/ 1141451 h 1225126"/>
              <a:gd name="connsiteX2" fmla="*/ 197757 w 2947307"/>
              <a:gd name="connsiteY2" fmla="*/ 637261 h 1225126"/>
              <a:gd name="connsiteX3" fmla="*/ 2378347 w 2947307"/>
              <a:gd name="connsiteY3" fmla="*/ 4801 h 1225126"/>
              <a:gd name="connsiteX4" fmla="*/ 2947307 w 2947307"/>
              <a:gd name="connsiteY4" fmla="*/ 376911 h 1225126"/>
              <a:gd name="connsiteX0" fmla="*/ 609237 w 2947307"/>
              <a:gd name="connsiteY0" fmla="*/ 1214029 h 1236744"/>
              <a:gd name="connsiteX1" fmla="*/ 148227 w 2947307"/>
              <a:gd name="connsiteY1" fmla="*/ 1153069 h 1236744"/>
              <a:gd name="connsiteX2" fmla="*/ 197757 w 2947307"/>
              <a:gd name="connsiteY2" fmla="*/ 648879 h 1236744"/>
              <a:gd name="connsiteX3" fmla="*/ 2378347 w 2947307"/>
              <a:gd name="connsiteY3" fmla="*/ 16419 h 1236744"/>
              <a:gd name="connsiteX4" fmla="*/ 2947307 w 2947307"/>
              <a:gd name="connsiteY4" fmla="*/ 388529 h 1236744"/>
              <a:gd name="connsiteX0" fmla="*/ 563840 w 2901910"/>
              <a:gd name="connsiteY0" fmla="*/ 1215494 h 1238209"/>
              <a:gd name="connsiteX1" fmla="*/ 102830 w 2901910"/>
              <a:gd name="connsiteY1" fmla="*/ 1154534 h 1238209"/>
              <a:gd name="connsiteX2" fmla="*/ 152360 w 2901910"/>
              <a:gd name="connsiteY2" fmla="*/ 650344 h 1238209"/>
              <a:gd name="connsiteX3" fmla="*/ 2332950 w 2901910"/>
              <a:gd name="connsiteY3" fmla="*/ 17884 h 1238209"/>
              <a:gd name="connsiteX4" fmla="*/ 2901910 w 2901910"/>
              <a:gd name="connsiteY4" fmla="*/ 389994 h 1238209"/>
              <a:gd name="connsiteX0" fmla="*/ 540951 w 2879021"/>
              <a:gd name="connsiteY0" fmla="*/ 1214154 h 1236869"/>
              <a:gd name="connsiteX1" fmla="*/ 79941 w 2879021"/>
              <a:gd name="connsiteY1" fmla="*/ 1153194 h 1236869"/>
              <a:gd name="connsiteX2" fmla="*/ 129471 w 2879021"/>
              <a:gd name="connsiteY2" fmla="*/ 649004 h 1236869"/>
              <a:gd name="connsiteX3" fmla="*/ 2310061 w 2879021"/>
              <a:gd name="connsiteY3" fmla="*/ 16544 h 1236869"/>
              <a:gd name="connsiteX4" fmla="*/ 2879021 w 2879021"/>
              <a:gd name="connsiteY4" fmla="*/ 388654 h 123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9021" h="1236869">
                <a:moveTo>
                  <a:pt x="540951" y="1214154"/>
                </a:moveTo>
                <a:cubicBezTo>
                  <a:pt x="285046" y="1253206"/>
                  <a:pt x="148521" y="1247386"/>
                  <a:pt x="79941" y="1153194"/>
                </a:cubicBezTo>
                <a:cubicBezTo>
                  <a:pt x="11361" y="1059002"/>
                  <a:pt x="-79656" y="843526"/>
                  <a:pt x="129471" y="649004"/>
                </a:cubicBezTo>
                <a:cubicBezTo>
                  <a:pt x="338598" y="454482"/>
                  <a:pt x="1846723" y="-102624"/>
                  <a:pt x="2310061" y="16544"/>
                </a:cubicBezTo>
                <a:cubicBezTo>
                  <a:pt x="2773399" y="135712"/>
                  <a:pt x="2642483" y="234031"/>
                  <a:pt x="2879021" y="388654"/>
                </a:cubicBezTo>
              </a:path>
            </a:pathLst>
          </a:custGeom>
          <a:noFill/>
          <a:ln w="25400">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Shape 413">
            <a:extLst>
              <a:ext uri="{FF2B5EF4-FFF2-40B4-BE49-F238E27FC236}">
                <a16:creationId xmlns:a16="http://schemas.microsoft.com/office/drawing/2014/main" id="{90A1BB3F-B939-4CAF-8359-A571054FE5D7}"/>
              </a:ext>
            </a:extLst>
          </p:cNvPr>
          <p:cNvSpPr/>
          <p:nvPr/>
        </p:nvSpPr>
        <p:spPr>
          <a:xfrm>
            <a:off x="7919021" y="5102935"/>
            <a:ext cx="1339066" cy="425413"/>
          </a:xfrm>
          <a:custGeom>
            <a:avLst/>
            <a:gdLst>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1664208 w 3145536"/>
              <a:gd name="connsiteY3" fmla="*/ 792480 h 792480"/>
              <a:gd name="connsiteX4" fmla="*/ 3145536 w 3145536"/>
              <a:gd name="connsiteY4"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792480"/>
              <a:gd name="connsiteX1" fmla="*/ 822960 w 3145536"/>
              <a:gd name="connsiteY1" fmla="*/ 445008 h 792480"/>
              <a:gd name="connsiteX2" fmla="*/ 1664208 w 3145536"/>
              <a:gd name="connsiteY2" fmla="*/ 792480 h 792480"/>
              <a:gd name="connsiteX3" fmla="*/ 3145536 w 3145536"/>
              <a:gd name="connsiteY3" fmla="*/ 0 h 792480"/>
              <a:gd name="connsiteX0" fmla="*/ 0 w 3145536"/>
              <a:gd name="connsiteY0" fmla="*/ 621792 h 860967"/>
              <a:gd name="connsiteX1" fmla="*/ 822960 w 3145536"/>
              <a:gd name="connsiteY1" fmla="*/ 445008 h 860967"/>
              <a:gd name="connsiteX2" fmla="*/ 1664208 w 3145536"/>
              <a:gd name="connsiteY2" fmla="*/ 792480 h 860967"/>
              <a:gd name="connsiteX3" fmla="*/ 3145536 w 3145536"/>
              <a:gd name="connsiteY3" fmla="*/ 0 h 860967"/>
              <a:gd name="connsiteX0" fmla="*/ 0 w 3145536"/>
              <a:gd name="connsiteY0" fmla="*/ 621792 h 792657"/>
              <a:gd name="connsiteX1" fmla="*/ 822960 w 3145536"/>
              <a:gd name="connsiteY1" fmla="*/ 445008 h 792657"/>
              <a:gd name="connsiteX2" fmla="*/ 1664208 w 3145536"/>
              <a:gd name="connsiteY2" fmla="*/ 792480 h 792657"/>
              <a:gd name="connsiteX3" fmla="*/ 3145536 w 3145536"/>
              <a:gd name="connsiteY3" fmla="*/ 0 h 792657"/>
              <a:gd name="connsiteX0" fmla="*/ 0 w 3145536"/>
              <a:gd name="connsiteY0" fmla="*/ 621792 h 743152"/>
              <a:gd name="connsiteX1" fmla="*/ 822960 w 3145536"/>
              <a:gd name="connsiteY1" fmla="*/ 445008 h 743152"/>
              <a:gd name="connsiteX2" fmla="*/ 1660398 w 3145536"/>
              <a:gd name="connsiteY2" fmla="*/ 742950 h 743152"/>
              <a:gd name="connsiteX3" fmla="*/ 3145536 w 3145536"/>
              <a:gd name="connsiteY3" fmla="*/ 0 h 743152"/>
              <a:gd name="connsiteX0" fmla="*/ 0 w 3145536"/>
              <a:gd name="connsiteY0" fmla="*/ 621792 h 766000"/>
              <a:gd name="connsiteX1" fmla="*/ 822960 w 3145536"/>
              <a:gd name="connsiteY1" fmla="*/ 445008 h 766000"/>
              <a:gd name="connsiteX2" fmla="*/ 1648968 w 3145536"/>
              <a:gd name="connsiteY2" fmla="*/ 765810 h 766000"/>
              <a:gd name="connsiteX3" fmla="*/ 3145536 w 3145536"/>
              <a:gd name="connsiteY3" fmla="*/ 0 h 766000"/>
              <a:gd name="connsiteX0" fmla="*/ 0 w 3145536"/>
              <a:gd name="connsiteY0" fmla="*/ 621792 h 767104"/>
              <a:gd name="connsiteX1" fmla="*/ 822960 w 3145536"/>
              <a:gd name="connsiteY1" fmla="*/ 445008 h 767104"/>
              <a:gd name="connsiteX2" fmla="*/ 1648968 w 3145536"/>
              <a:gd name="connsiteY2" fmla="*/ 765810 h 767104"/>
              <a:gd name="connsiteX3" fmla="*/ 3145536 w 3145536"/>
              <a:gd name="connsiteY3" fmla="*/ 0 h 767104"/>
              <a:gd name="connsiteX0" fmla="*/ 0 w 3145536"/>
              <a:gd name="connsiteY0" fmla="*/ 621792 h 769012"/>
              <a:gd name="connsiteX1" fmla="*/ 822960 w 3145536"/>
              <a:gd name="connsiteY1" fmla="*/ 445008 h 769012"/>
              <a:gd name="connsiteX2" fmla="*/ 1648968 w 3145536"/>
              <a:gd name="connsiteY2" fmla="*/ 765810 h 769012"/>
              <a:gd name="connsiteX3" fmla="*/ 3145536 w 3145536"/>
              <a:gd name="connsiteY3" fmla="*/ 0 h 769012"/>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287"/>
              <a:gd name="connsiteX1" fmla="*/ 819150 w 3145536"/>
              <a:gd name="connsiteY1" fmla="*/ 448818 h 775287"/>
              <a:gd name="connsiteX2" fmla="*/ 1648968 w 3145536"/>
              <a:gd name="connsiteY2" fmla="*/ 765810 h 775287"/>
              <a:gd name="connsiteX3" fmla="*/ 3145536 w 3145536"/>
              <a:gd name="connsiteY3" fmla="*/ 0 h 775287"/>
              <a:gd name="connsiteX0" fmla="*/ 0 w 3145536"/>
              <a:gd name="connsiteY0" fmla="*/ 621792 h 775530"/>
              <a:gd name="connsiteX1" fmla="*/ 819150 w 3145536"/>
              <a:gd name="connsiteY1" fmla="*/ 448818 h 775530"/>
              <a:gd name="connsiteX2" fmla="*/ 1648968 w 3145536"/>
              <a:gd name="connsiteY2" fmla="*/ 765810 h 775530"/>
              <a:gd name="connsiteX3" fmla="*/ 3145536 w 3145536"/>
              <a:gd name="connsiteY3" fmla="*/ 0 h 775530"/>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534"/>
              <a:gd name="connsiteX1" fmla="*/ 819150 w 3145536"/>
              <a:gd name="connsiteY1" fmla="*/ 448818 h 766534"/>
              <a:gd name="connsiteX2" fmla="*/ 1648968 w 3145536"/>
              <a:gd name="connsiteY2" fmla="*/ 765810 h 766534"/>
              <a:gd name="connsiteX3" fmla="*/ 3145536 w 3145536"/>
              <a:gd name="connsiteY3" fmla="*/ 0 h 766534"/>
              <a:gd name="connsiteX0" fmla="*/ 0 w 3145536"/>
              <a:gd name="connsiteY0" fmla="*/ 621792 h 766151"/>
              <a:gd name="connsiteX1" fmla="*/ 819150 w 3145536"/>
              <a:gd name="connsiteY1" fmla="*/ 448818 h 766151"/>
              <a:gd name="connsiteX2" fmla="*/ 1648968 w 3145536"/>
              <a:gd name="connsiteY2" fmla="*/ 765810 h 766151"/>
              <a:gd name="connsiteX3" fmla="*/ 3145536 w 3145536"/>
              <a:gd name="connsiteY3" fmla="*/ 0 h 766151"/>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75829"/>
              <a:gd name="connsiteX1" fmla="*/ 819150 w 3145536"/>
              <a:gd name="connsiteY1" fmla="*/ 448818 h 775829"/>
              <a:gd name="connsiteX2" fmla="*/ 1648968 w 3145536"/>
              <a:gd name="connsiteY2" fmla="*/ 765810 h 775829"/>
              <a:gd name="connsiteX3" fmla="*/ 3145536 w 3145536"/>
              <a:gd name="connsiteY3" fmla="*/ 0 h 775829"/>
              <a:gd name="connsiteX0" fmla="*/ 0 w 3145536"/>
              <a:gd name="connsiteY0" fmla="*/ 621792 h 766392"/>
              <a:gd name="connsiteX1" fmla="*/ 819150 w 3145536"/>
              <a:gd name="connsiteY1" fmla="*/ 448818 h 766392"/>
              <a:gd name="connsiteX2" fmla="*/ 1648968 w 3145536"/>
              <a:gd name="connsiteY2" fmla="*/ 765810 h 766392"/>
              <a:gd name="connsiteX3" fmla="*/ 3145536 w 3145536"/>
              <a:gd name="connsiteY3" fmla="*/ 0 h 766392"/>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75"/>
              <a:gd name="connsiteX1" fmla="*/ 819150 w 3145536"/>
              <a:gd name="connsiteY1" fmla="*/ 448818 h 766375"/>
              <a:gd name="connsiteX2" fmla="*/ 1648968 w 3145536"/>
              <a:gd name="connsiteY2" fmla="*/ 765810 h 766375"/>
              <a:gd name="connsiteX3" fmla="*/ 3145536 w 3145536"/>
              <a:gd name="connsiteY3" fmla="*/ 0 h 766375"/>
              <a:gd name="connsiteX0" fmla="*/ 0 w 3145536"/>
              <a:gd name="connsiteY0" fmla="*/ 621792 h 766356"/>
              <a:gd name="connsiteX1" fmla="*/ 819150 w 3145536"/>
              <a:gd name="connsiteY1" fmla="*/ 448818 h 766356"/>
              <a:gd name="connsiteX2" fmla="*/ 1648968 w 3145536"/>
              <a:gd name="connsiteY2" fmla="*/ 765810 h 766356"/>
              <a:gd name="connsiteX3" fmla="*/ 3145536 w 3145536"/>
              <a:gd name="connsiteY3" fmla="*/ 0 h 766356"/>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74909"/>
              <a:gd name="connsiteX1" fmla="*/ 819150 w 2937891"/>
              <a:gd name="connsiteY1" fmla="*/ 351663 h 674909"/>
              <a:gd name="connsiteX2" fmla="*/ 1648968 w 2937891"/>
              <a:gd name="connsiteY2" fmla="*/ 668655 h 674909"/>
              <a:gd name="connsiteX3" fmla="*/ 2937891 w 2937891"/>
              <a:gd name="connsiteY3" fmla="*/ 0 h 674909"/>
              <a:gd name="connsiteX0" fmla="*/ 0 w 2937891"/>
              <a:gd name="connsiteY0" fmla="*/ 524637 h 668842"/>
              <a:gd name="connsiteX1" fmla="*/ 819150 w 2937891"/>
              <a:gd name="connsiteY1" fmla="*/ 351663 h 668842"/>
              <a:gd name="connsiteX2" fmla="*/ 1648968 w 2937891"/>
              <a:gd name="connsiteY2" fmla="*/ 668655 h 668842"/>
              <a:gd name="connsiteX3" fmla="*/ 2937891 w 2937891"/>
              <a:gd name="connsiteY3" fmla="*/ 0 h 668842"/>
              <a:gd name="connsiteX0" fmla="*/ 0 w 2739771"/>
              <a:gd name="connsiteY0" fmla="*/ 661797 h 668841"/>
              <a:gd name="connsiteX1" fmla="*/ 621030 w 2739771"/>
              <a:gd name="connsiteY1" fmla="*/ 351663 h 668841"/>
              <a:gd name="connsiteX2" fmla="*/ 1450848 w 2739771"/>
              <a:gd name="connsiteY2" fmla="*/ 668655 h 668841"/>
              <a:gd name="connsiteX3" fmla="*/ 2739771 w 2739771"/>
              <a:gd name="connsiteY3" fmla="*/ 0 h 668841"/>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2327910 w 4446651"/>
              <a:gd name="connsiteY1" fmla="*/ 351663 h 2272157"/>
              <a:gd name="connsiteX2" fmla="*/ 3157728 w 4446651"/>
              <a:gd name="connsiteY2" fmla="*/ 668655 h 2272157"/>
              <a:gd name="connsiteX3" fmla="*/ 4446651 w 4446651"/>
              <a:gd name="connsiteY3" fmla="*/ 0 h 2272157"/>
              <a:gd name="connsiteX0" fmla="*/ 0 w 4446651"/>
              <a:gd name="connsiteY0" fmla="*/ 2272157 h 2272157"/>
              <a:gd name="connsiteX1" fmla="*/ 600710 w 4446651"/>
              <a:gd name="connsiteY1" fmla="*/ 1713103 h 2272157"/>
              <a:gd name="connsiteX2" fmla="*/ 3157728 w 4446651"/>
              <a:gd name="connsiteY2" fmla="*/ 668655 h 2272157"/>
              <a:gd name="connsiteX3" fmla="*/ 4446651 w 4446651"/>
              <a:gd name="connsiteY3" fmla="*/ 0 h 2272157"/>
              <a:gd name="connsiteX0" fmla="*/ 0 w 4446651"/>
              <a:gd name="connsiteY0" fmla="*/ 2272157 h 2454313"/>
              <a:gd name="connsiteX1" fmla="*/ 600710 w 4446651"/>
              <a:gd name="connsiteY1" fmla="*/ 1713103 h 2454313"/>
              <a:gd name="connsiteX2" fmla="*/ 1359408 w 4446651"/>
              <a:gd name="connsiteY2" fmla="*/ 2400935 h 2454313"/>
              <a:gd name="connsiteX3" fmla="*/ 4446651 w 4446651"/>
              <a:gd name="connsiteY3" fmla="*/ 0 h 2454313"/>
              <a:gd name="connsiteX0" fmla="*/ 0 w 1937131"/>
              <a:gd name="connsiteY0" fmla="*/ 559891 h 690038"/>
              <a:gd name="connsiteX1" fmla="*/ 600710 w 1937131"/>
              <a:gd name="connsiteY1" fmla="*/ 837 h 690038"/>
              <a:gd name="connsiteX2" fmla="*/ 1359408 w 1937131"/>
              <a:gd name="connsiteY2" fmla="*/ 688669 h 690038"/>
              <a:gd name="connsiteX3" fmla="*/ 1937131 w 1937131"/>
              <a:gd name="connsiteY3" fmla="*/ 172414 h 690038"/>
              <a:gd name="connsiteX0" fmla="*/ 0 w 1937131"/>
              <a:gd name="connsiteY0" fmla="*/ 559891 h 688722"/>
              <a:gd name="connsiteX1" fmla="*/ 600710 w 1937131"/>
              <a:gd name="connsiteY1" fmla="*/ 837 h 688722"/>
              <a:gd name="connsiteX2" fmla="*/ 1359408 w 1937131"/>
              <a:gd name="connsiteY2" fmla="*/ 688669 h 688722"/>
              <a:gd name="connsiteX3" fmla="*/ 1937131 w 1937131"/>
              <a:gd name="connsiteY3" fmla="*/ 172414 h 688722"/>
              <a:gd name="connsiteX0" fmla="*/ 0 w 1937131"/>
              <a:gd name="connsiteY0" fmla="*/ 559414 h 642528"/>
              <a:gd name="connsiteX1" fmla="*/ 600710 w 1937131"/>
              <a:gd name="connsiteY1" fmla="*/ 360 h 642528"/>
              <a:gd name="connsiteX2" fmla="*/ 1359408 w 1937131"/>
              <a:gd name="connsiteY2" fmla="*/ 642472 h 642528"/>
              <a:gd name="connsiteX3" fmla="*/ 1937131 w 1937131"/>
              <a:gd name="connsiteY3" fmla="*/ 171937 h 642528"/>
              <a:gd name="connsiteX0" fmla="*/ 0 w 1937131"/>
              <a:gd name="connsiteY0" fmla="*/ 559202 h 642316"/>
              <a:gd name="connsiteX1" fmla="*/ 600710 w 1937131"/>
              <a:gd name="connsiteY1" fmla="*/ 148 h 642316"/>
              <a:gd name="connsiteX2" fmla="*/ 1359408 w 1937131"/>
              <a:gd name="connsiteY2" fmla="*/ 642260 h 642316"/>
              <a:gd name="connsiteX3" fmla="*/ 1937131 w 1937131"/>
              <a:gd name="connsiteY3" fmla="*/ 171725 h 642316"/>
              <a:gd name="connsiteX0" fmla="*/ 0 w 1937131"/>
              <a:gd name="connsiteY0" fmla="*/ 508424 h 592265"/>
              <a:gd name="connsiteX1" fmla="*/ 580390 w 1937131"/>
              <a:gd name="connsiteY1" fmla="*/ 170 h 592265"/>
              <a:gd name="connsiteX2" fmla="*/ 1359408 w 1937131"/>
              <a:gd name="connsiteY2" fmla="*/ 591482 h 592265"/>
              <a:gd name="connsiteX3" fmla="*/ 1937131 w 1937131"/>
              <a:gd name="connsiteY3" fmla="*/ 120947 h 592265"/>
              <a:gd name="connsiteX0" fmla="*/ 0 w 1937131"/>
              <a:gd name="connsiteY0" fmla="*/ 508404 h 592245"/>
              <a:gd name="connsiteX1" fmla="*/ 580390 w 1937131"/>
              <a:gd name="connsiteY1" fmla="*/ 150 h 592245"/>
              <a:gd name="connsiteX2" fmla="*/ 1359408 w 1937131"/>
              <a:gd name="connsiteY2" fmla="*/ 591462 h 592245"/>
              <a:gd name="connsiteX3" fmla="*/ 1937131 w 1937131"/>
              <a:gd name="connsiteY3" fmla="*/ 120927 h 592245"/>
              <a:gd name="connsiteX0" fmla="*/ 0 w 1937131"/>
              <a:gd name="connsiteY0" fmla="*/ 447472 h 530731"/>
              <a:gd name="connsiteX1" fmla="*/ 580390 w 1937131"/>
              <a:gd name="connsiteY1" fmla="*/ 178 h 530731"/>
              <a:gd name="connsiteX2" fmla="*/ 1359408 w 1937131"/>
              <a:gd name="connsiteY2" fmla="*/ 530530 h 530731"/>
              <a:gd name="connsiteX3" fmla="*/ 1937131 w 1937131"/>
              <a:gd name="connsiteY3" fmla="*/ 59995 h 530731"/>
              <a:gd name="connsiteX0" fmla="*/ 0 w 1937131"/>
              <a:gd name="connsiteY0" fmla="*/ 447492 h 530751"/>
              <a:gd name="connsiteX1" fmla="*/ 580390 w 1937131"/>
              <a:gd name="connsiteY1" fmla="*/ 198 h 530751"/>
              <a:gd name="connsiteX2" fmla="*/ 1359408 w 1937131"/>
              <a:gd name="connsiteY2" fmla="*/ 530550 h 530751"/>
              <a:gd name="connsiteX3" fmla="*/ 1937131 w 1937131"/>
              <a:gd name="connsiteY3" fmla="*/ 60015 h 530751"/>
              <a:gd name="connsiteX0" fmla="*/ 0 w 1937131"/>
              <a:gd name="connsiteY0" fmla="*/ 447492 h 500289"/>
              <a:gd name="connsiteX1" fmla="*/ 580390 w 1937131"/>
              <a:gd name="connsiteY1" fmla="*/ 198 h 500289"/>
              <a:gd name="connsiteX2" fmla="*/ 1359408 w 1937131"/>
              <a:gd name="connsiteY2" fmla="*/ 500070 h 500289"/>
              <a:gd name="connsiteX3" fmla="*/ 1937131 w 1937131"/>
              <a:gd name="connsiteY3" fmla="*/ 60015 h 500289"/>
              <a:gd name="connsiteX0" fmla="*/ 0 w 2084451"/>
              <a:gd name="connsiteY0" fmla="*/ 447492 h 520083"/>
              <a:gd name="connsiteX1" fmla="*/ 580390 w 2084451"/>
              <a:gd name="connsiteY1" fmla="*/ 198 h 520083"/>
              <a:gd name="connsiteX2" fmla="*/ 1359408 w 2084451"/>
              <a:gd name="connsiteY2" fmla="*/ 500070 h 520083"/>
              <a:gd name="connsiteX3" fmla="*/ 2084451 w 2084451"/>
              <a:gd name="connsiteY3" fmla="*/ 359735 h 520083"/>
              <a:gd name="connsiteX0" fmla="*/ 0 w 2084451"/>
              <a:gd name="connsiteY0" fmla="*/ 470665 h 470665"/>
              <a:gd name="connsiteX1" fmla="*/ 580390 w 2084451"/>
              <a:gd name="connsiteY1" fmla="*/ 23371 h 470665"/>
              <a:gd name="connsiteX2" fmla="*/ 1969008 w 2084451"/>
              <a:gd name="connsiteY2" fmla="*/ 96523 h 470665"/>
              <a:gd name="connsiteX3" fmla="*/ 2084451 w 2084451"/>
              <a:gd name="connsiteY3" fmla="*/ 382908 h 470665"/>
              <a:gd name="connsiteX0" fmla="*/ 0 w 2119827"/>
              <a:gd name="connsiteY0" fmla="*/ 470665 h 470665"/>
              <a:gd name="connsiteX1" fmla="*/ 580390 w 2119827"/>
              <a:gd name="connsiteY1" fmla="*/ 23371 h 470665"/>
              <a:gd name="connsiteX2" fmla="*/ 1969008 w 2119827"/>
              <a:gd name="connsiteY2" fmla="*/ 96523 h 470665"/>
              <a:gd name="connsiteX3" fmla="*/ 2084451 w 2119827"/>
              <a:gd name="connsiteY3" fmla="*/ 382908 h 470665"/>
              <a:gd name="connsiteX0" fmla="*/ 0 w 2084451"/>
              <a:gd name="connsiteY0" fmla="*/ 375028 h 380726"/>
              <a:gd name="connsiteX1" fmla="*/ 1362710 w 2084451"/>
              <a:gd name="connsiteY1" fmla="*/ 369694 h 380726"/>
              <a:gd name="connsiteX2" fmla="*/ 1969008 w 2084451"/>
              <a:gd name="connsiteY2" fmla="*/ 886 h 380726"/>
              <a:gd name="connsiteX3" fmla="*/ 2084451 w 2084451"/>
              <a:gd name="connsiteY3" fmla="*/ 287271 h 380726"/>
              <a:gd name="connsiteX0" fmla="*/ 0 w 1327531"/>
              <a:gd name="connsiteY0" fmla="*/ 31975 h 453516"/>
              <a:gd name="connsiteX1" fmla="*/ 605790 w 1327531"/>
              <a:gd name="connsiteY1" fmla="*/ 453361 h 453516"/>
              <a:gd name="connsiteX2" fmla="*/ 1212088 w 1327531"/>
              <a:gd name="connsiteY2" fmla="*/ 84553 h 453516"/>
              <a:gd name="connsiteX3" fmla="*/ 1327531 w 1327531"/>
              <a:gd name="connsiteY3" fmla="*/ 370938 h 453516"/>
              <a:gd name="connsiteX0" fmla="*/ 0 w 1327531"/>
              <a:gd name="connsiteY0" fmla="*/ 0 h 421541"/>
              <a:gd name="connsiteX1" fmla="*/ 605790 w 1327531"/>
              <a:gd name="connsiteY1" fmla="*/ 421386 h 421541"/>
              <a:gd name="connsiteX2" fmla="*/ 1212088 w 1327531"/>
              <a:gd name="connsiteY2" fmla="*/ 52578 h 421541"/>
              <a:gd name="connsiteX3" fmla="*/ 1327531 w 1327531"/>
              <a:gd name="connsiteY3" fmla="*/ 338963 h 421541"/>
              <a:gd name="connsiteX0" fmla="*/ 0 w 1341776"/>
              <a:gd name="connsiteY0" fmla="*/ 0 h 421425"/>
              <a:gd name="connsiteX1" fmla="*/ 605790 w 1341776"/>
              <a:gd name="connsiteY1" fmla="*/ 421386 h 421425"/>
              <a:gd name="connsiteX2" fmla="*/ 1267968 w 1341776"/>
              <a:gd name="connsiteY2" fmla="*/ 27178 h 421425"/>
              <a:gd name="connsiteX3" fmla="*/ 1327531 w 1341776"/>
              <a:gd name="connsiteY3" fmla="*/ 338963 h 421425"/>
              <a:gd name="connsiteX0" fmla="*/ 0 w 1339858"/>
              <a:gd name="connsiteY0" fmla="*/ 0 h 421421"/>
              <a:gd name="connsiteX1" fmla="*/ 605790 w 1339858"/>
              <a:gd name="connsiteY1" fmla="*/ 421386 h 421421"/>
              <a:gd name="connsiteX2" fmla="*/ 1267968 w 1339858"/>
              <a:gd name="connsiteY2" fmla="*/ 27178 h 421421"/>
              <a:gd name="connsiteX3" fmla="*/ 1327531 w 1339858"/>
              <a:gd name="connsiteY3" fmla="*/ 338963 h 421421"/>
              <a:gd name="connsiteX0" fmla="*/ 0 w 1339858"/>
              <a:gd name="connsiteY0" fmla="*/ 0 h 421421"/>
              <a:gd name="connsiteX1" fmla="*/ 605790 w 1339858"/>
              <a:gd name="connsiteY1" fmla="*/ 421386 h 421421"/>
              <a:gd name="connsiteX2" fmla="*/ 1267968 w 1339858"/>
              <a:gd name="connsiteY2" fmla="*/ 27178 h 421421"/>
              <a:gd name="connsiteX3" fmla="*/ 1327531 w 1339858"/>
              <a:gd name="connsiteY3" fmla="*/ 338963 h 421421"/>
              <a:gd name="connsiteX0" fmla="*/ 0 w 1334413"/>
              <a:gd name="connsiteY0" fmla="*/ 0 h 421420"/>
              <a:gd name="connsiteX1" fmla="*/ 605790 w 1334413"/>
              <a:gd name="connsiteY1" fmla="*/ 421386 h 421420"/>
              <a:gd name="connsiteX2" fmla="*/ 1267968 w 1334413"/>
              <a:gd name="connsiteY2" fmla="*/ 27178 h 421420"/>
              <a:gd name="connsiteX3" fmla="*/ 1327531 w 1334413"/>
              <a:gd name="connsiteY3" fmla="*/ 338963 h 421420"/>
              <a:gd name="connsiteX0" fmla="*/ 0 w 1333952"/>
              <a:gd name="connsiteY0" fmla="*/ 0 h 421425"/>
              <a:gd name="connsiteX1" fmla="*/ 605790 w 1333952"/>
              <a:gd name="connsiteY1" fmla="*/ 421386 h 421425"/>
              <a:gd name="connsiteX2" fmla="*/ 1267968 w 1333952"/>
              <a:gd name="connsiteY2" fmla="*/ 27178 h 421425"/>
              <a:gd name="connsiteX3" fmla="*/ 1312291 w 1333952"/>
              <a:gd name="connsiteY3" fmla="*/ 338963 h 421425"/>
              <a:gd name="connsiteX0" fmla="*/ 0 w 1325700"/>
              <a:gd name="connsiteY0" fmla="*/ 0 h 421421"/>
              <a:gd name="connsiteX1" fmla="*/ 605790 w 1325700"/>
              <a:gd name="connsiteY1" fmla="*/ 421386 h 421421"/>
              <a:gd name="connsiteX2" fmla="*/ 1267968 w 1325700"/>
              <a:gd name="connsiteY2" fmla="*/ 27178 h 421421"/>
              <a:gd name="connsiteX3" fmla="*/ 1312291 w 1325700"/>
              <a:gd name="connsiteY3" fmla="*/ 338963 h 421421"/>
              <a:gd name="connsiteX0" fmla="*/ 0 w 1361260"/>
              <a:gd name="connsiteY0" fmla="*/ 0 h 395986"/>
              <a:gd name="connsiteX1" fmla="*/ 641350 w 1361260"/>
              <a:gd name="connsiteY1" fmla="*/ 395986 h 395986"/>
              <a:gd name="connsiteX2" fmla="*/ 1303528 w 1361260"/>
              <a:gd name="connsiteY2" fmla="*/ 1778 h 395986"/>
              <a:gd name="connsiteX3" fmla="*/ 1347851 w 1361260"/>
              <a:gd name="connsiteY3" fmla="*/ 313563 h 395986"/>
              <a:gd name="connsiteX0" fmla="*/ 0 w 1369512"/>
              <a:gd name="connsiteY0" fmla="*/ 0 h 416306"/>
              <a:gd name="connsiteX1" fmla="*/ 641350 w 1369512"/>
              <a:gd name="connsiteY1" fmla="*/ 416306 h 416306"/>
              <a:gd name="connsiteX2" fmla="*/ 1303528 w 1369512"/>
              <a:gd name="connsiteY2" fmla="*/ 1778 h 416306"/>
              <a:gd name="connsiteX3" fmla="*/ 1347851 w 1369512"/>
              <a:gd name="connsiteY3" fmla="*/ 313563 h 416306"/>
              <a:gd name="connsiteX0" fmla="*/ 0 w 1379672"/>
              <a:gd name="connsiteY0" fmla="*/ 9534 h 415685"/>
              <a:gd name="connsiteX1" fmla="*/ 651510 w 1379672"/>
              <a:gd name="connsiteY1" fmla="*/ 415680 h 415685"/>
              <a:gd name="connsiteX2" fmla="*/ 1313688 w 1379672"/>
              <a:gd name="connsiteY2" fmla="*/ 1152 h 415685"/>
              <a:gd name="connsiteX3" fmla="*/ 1358011 w 1379672"/>
              <a:gd name="connsiteY3" fmla="*/ 312937 h 415685"/>
              <a:gd name="connsiteX0" fmla="*/ 0 w 1379672"/>
              <a:gd name="connsiteY0" fmla="*/ 9534 h 415685"/>
              <a:gd name="connsiteX1" fmla="*/ 651510 w 1379672"/>
              <a:gd name="connsiteY1" fmla="*/ 415680 h 415685"/>
              <a:gd name="connsiteX2" fmla="*/ 1313688 w 1379672"/>
              <a:gd name="connsiteY2" fmla="*/ 1152 h 415685"/>
              <a:gd name="connsiteX3" fmla="*/ 1358011 w 1379672"/>
              <a:gd name="connsiteY3" fmla="*/ 312937 h 415685"/>
              <a:gd name="connsiteX0" fmla="*/ 0 w 1370654"/>
              <a:gd name="connsiteY0" fmla="*/ 9534 h 415685"/>
              <a:gd name="connsiteX1" fmla="*/ 651510 w 1370654"/>
              <a:gd name="connsiteY1" fmla="*/ 415680 h 415685"/>
              <a:gd name="connsiteX2" fmla="*/ 1313688 w 1370654"/>
              <a:gd name="connsiteY2" fmla="*/ 1152 h 415685"/>
              <a:gd name="connsiteX3" fmla="*/ 1358011 w 1370654"/>
              <a:gd name="connsiteY3" fmla="*/ 312937 h 415685"/>
              <a:gd name="connsiteX0" fmla="*/ 0 w 1370654"/>
              <a:gd name="connsiteY0" fmla="*/ 18036 h 424187"/>
              <a:gd name="connsiteX1" fmla="*/ 651510 w 1370654"/>
              <a:gd name="connsiteY1" fmla="*/ 424182 h 424187"/>
              <a:gd name="connsiteX2" fmla="*/ 1313688 w 1370654"/>
              <a:gd name="connsiteY2" fmla="*/ 9654 h 424187"/>
              <a:gd name="connsiteX3" fmla="*/ 1358011 w 1370654"/>
              <a:gd name="connsiteY3" fmla="*/ 321439 h 424187"/>
              <a:gd name="connsiteX0" fmla="*/ 0 w 1363318"/>
              <a:gd name="connsiteY0" fmla="*/ 9534 h 415685"/>
              <a:gd name="connsiteX1" fmla="*/ 651510 w 1363318"/>
              <a:gd name="connsiteY1" fmla="*/ 415680 h 415685"/>
              <a:gd name="connsiteX2" fmla="*/ 1313688 w 1363318"/>
              <a:gd name="connsiteY2" fmla="*/ 1152 h 415685"/>
              <a:gd name="connsiteX3" fmla="*/ 1337691 w 1363318"/>
              <a:gd name="connsiteY3" fmla="*/ 312937 h 415685"/>
              <a:gd name="connsiteX0" fmla="*/ 0 w 1356545"/>
              <a:gd name="connsiteY0" fmla="*/ 18036 h 424187"/>
              <a:gd name="connsiteX1" fmla="*/ 651510 w 1356545"/>
              <a:gd name="connsiteY1" fmla="*/ 424182 h 424187"/>
              <a:gd name="connsiteX2" fmla="*/ 1313688 w 1356545"/>
              <a:gd name="connsiteY2" fmla="*/ 9654 h 424187"/>
              <a:gd name="connsiteX3" fmla="*/ 1337691 w 1356545"/>
              <a:gd name="connsiteY3" fmla="*/ 321439 h 424187"/>
              <a:gd name="connsiteX0" fmla="*/ 0 w 1356545"/>
              <a:gd name="connsiteY0" fmla="*/ 18036 h 424187"/>
              <a:gd name="connsiteX1" fmla="*/ 651510 w 1356545"/>
              <a:gd name="connsiteY1" fmla="*/ 424182 h 424187"/>
              <a:gd name="connsiteX2" fmla="*/ 1313688 w 1356545"/>
              <a:gd name="connsiteY2" fmla="*/ 9654 h 424187"/>
              <a:gd name="connsiteX3" fmla="*/ 1337691 w 1356545"/>
              <a:gd name="connsiteY3" fmla="*/ 321439 h 424187"/>
              <a:gd name="connsiteX0" fmla="*/ 0 w 1356545"/>
              <a:gd name="connsiteY0" fmla="*/ 11671 h 417822"/>
              <a:gd name="connsiteX1" fmla="*/ 651510 w 1356545"/>
              <a:gd name="connsiteY1" fmla="*/ 417817 h 417822"/>
              <a:gd name="connsiteX2" fmla="*/ 1313688 w 1356545"/>
              <a:gd name="connsiteY2" fmla="*/ 3289 h 417822"/>
              <a:gd name="connsiteX3" fmla="*/ 1337691 w 1356545"/>
              <a:gd name="connsiteY3" fmla="*/ 315074 h 417822"/>
              <a:gd name="connsiteX0" fmla="*/ 0 w 1359402"/>
              <a:gd name="connsiteY0" fmla="*/ 4094 h 410240"/>
              <a:gd name="connsiteX1" fmla="*/ 651510 w 1359402"/>
              <a:gd name="connsiteY1" fmla="*/ 410240 h 410240"/>
              <a:gd name="connsiteX2" fmla="*/ 1317498 w 1359402"/>
              <a:gd name="connsiteY2" fmla="*/ 3332 h 410240"/>
              <a:gd name="connsiteX3" fmla="*/ 1337691 w 1359402"/>
              <a:gd name="connsiteY3" fmla="*/ 307497 h 410240"/>
              <a:gd name="connsiteX0" fmla="*/ 0 w 1350972"/>
              <a:gd name="connsiteY0" fmla="*/ 19247 h 425412"/>
              <a:gd name="connsiteX1" fmla="*/ 651510 w 1350972"/>
              <a:gd name="connsiteY1" fmla="*/ 425393 h 425412"/>
              <a:gd name="connsiteX2" fmla="*/ 1306068 w 1350972"/>
              <a:gd name="connsiteY2" fmla="*/ 3245 h 425412"/>
              <a:gd name="connsiteX3" fmla="*/ 1337691 w 1350972"/>
              <a:gd name="connsiteY3" fmla="*/ 322650 h 425412"/>
              <a:gd name="connsiteX0" fmla="*/ 0 w 1360410"/>
              <a:gd name="connsiteY0" fmla="*/ 19247 h 425412"/>
              <a:gd name="connsiteX1" fmla="*/ 651510 w 1360410"/>
              <a:gd name="connsiteY1" fmla="*/ 425393 h 425412"/>
              <a:gd name="connsiteX2" fmla="*/ 1306068 w 1360410"/>
              <a:gd name="connsiteY2" fmla="*/ 3245 h 425412"/>
              <a:gd name="connsiteX3" fmla="*/ 1337691 w 1360410"/>
              <a:gd name="connsiteY3" fmla="*/ 322650 h 425412"/>
              <a:gd name="connsiteX0" fmla="*/ 0 w 1359192"/>
              <a:gd name="connsiteY0" fmla="*/ 16390 h 422555"/>
              <a:gd name="connsiteX1" fmla="*/ 651510 w 1359192"/>
              <a:gd name="connsiteY1" fmla="*/ 422536 h 422555"/>
              <a:gd name="connsiteX2" fmla="*/ 1306068 w 1359192"/>
              <a:gd name="connsiteY2" fmla="*/ 388 h 422555"/>
              <a:gd name="connsiteX3" fmla="*/ 1318641 w 1359192"/>
              <a:gd name="connsiteY3" fmla="*/ 357893 h 422555"/>
              <a:gd name="connsiteX0" fmla="*/ 0 w 1359192"/>
              <a:gd name="connsiteY0" fmla="*/ 16390 h 422555"/>
              <a:gd name="connsiteX1" fmla="*/ 651510 w 1359192"/>
              <a:gd name="connsiteY1" fmla="*/ 422536 h 422555"/>
              <a:gd name="connsiteX2" fmla="*/ 1306068 w 1359192"/>
              <a:gd name="connsiteY2" fmla="*/ 388 h 422555"/>
              <a:gd name="connsiteX3" fmla="*/ 1318641 w 1359192"/>
              <a:gd name="connsiteY3" fmla="*/ 357893 h 422555"/>
              <a:gd name="connsiteX0" fmla="*/ 0 w 1355824"/>
              <a:gd name="connsiteY0" fmla="*/ 20292 h 426457"/>
              <a:gd name="connsiteX1" fmla="*/ 651510 w 1355824"/>
              <a:gd name="connsiteY1" fmla="*/ 426438 h 426457"/>
              <a:gd name="connsiteX2" fmla="*/ 1306068 w 1355824"/>
              <a:gd name="connsiteY2" fmla="*/ 4290 h 426457"/>
              <a:gd name="connsiteX3" fmla="*/ 1318641 w 1355824"/>
              <a:gd name="connsiteY3" fmla="*/ 361795 h 426457"/>
              <a:gd name="connsiteX0" fmla="*/ 0 w 1339066"/>
              <a:gd name="connsiteY0" fmla="*/ 19248 h 425413"/>
              <a:gd name="connsiteX1" fmla="*/ 651510 w 1339066"/>
              <a:gd name="connsiteY1" fmla="*/ 425394 h 425413"/>
              <a:gd name="connsiteX2" fmla="*/ 1306068 w 1339066"/>
              <a:gd name="connsiteY2" fmla="*/ 3246 h 425413"/>
              <a:gd name="connsiteX3" fmla="*/ 1318641 w 1339066"/>
              <a:gd name="connsiteY3" fmla="*/ 360751 h 425413"/>
            </a:gdLst>
            <a:ahLst/>
            <a:cxnLst>
              <a:cxn ang="0">
                <a:pos x="connsiteX0" y="connsiteY0"/>
              </a:cxn>
              <a:cxn ang="0">
                <a:pos x="connsiteX1" y="connsiteY1"/>
              </a:cxn>
              <a:cxn ang="0">
                <a:pos x="connsiteX2" y="connsiteY2"/>
              </a:cxn>
              <a:cxn ang="0">
                <a:pos x="connsiteX3" y="connsiteY3"/>
              </a:cxn>
            </a:cxnLst>
            <a:rect l="l" t="t" r="r" b="b"/>
            <a:pathLst>
              <a:path w="1339066" h="425413">
                <a:moveTo>
                  <a:pt x="0" y="19248"/>
                </a:moveTo>
                <a:cubicBezTo>
                  <a:pt x="145796" y="150947"/>
                  <a:pt x="433832" y="428061"/>
                  <a:pt x="651510" y="425394"/>
                </a:cubicBezTo>
                <a:cubicBezTo>
                  <a:pt x="869188" y="422727"/>
                  <a:pt x="1240600" y="-43130"/>
                  <a:pt x="1306068" y="3246"/>
                </a:cubicBezTo>
                <a:cubicBezTo>
                  <a:pt x="1371536" y="49622"/>
                  <a:pt x="1319530" y="208986"/>
                  <a:pt x="1318641" y="360751"/>
                </a:cubicBezTo>
              </a:path>
            </a:pathLst>
          </a:custGeom>
          <a:noFill/>
          <a:ln w="25400">
            <a:solidFill>
              <a:srgbClr val="2F528F"/>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Shape 415">
            <a:extLst>
              <a:ext uri="{FF2B5EF4-FFF2-40B4-BE49-F238E27FC236}">
                <a16:creationId xmlns:a16="http://schemas.microsoft.com/office/drawing/2014/main" id="{34CEDCAC-923B-4002-B38B-C3D9FB325704}"/>
              </a:ext>
            </a:extLst>
          </p:cNvPr>
          <p:cNvSpPr/>
          <p:nvPr/>
        </p:nvSpPr>
        <p:spPr>
          <a:xfrm>
            <a:off x="7940002" y="5083204"/>
            <a:ext cx="1186180" cy="482600"/>
          </a:xfrm>
          <a:custGeom>
            <a:avLst/>
            <a:gdLst>
              <a:gd name="connsiteX0" fmla="*/ 1587467 w 4921217"/>
              <a:gd name="connsiteY0" fmla="*/ 794089 h 1008085"/>
              <a:gd name="connsiteX1" fmla="*/ 836897 w 4921217"/>
              <a:gd name="connsiteY1" fmla="*/ 969349 h 1008085"/>
              <a:gd name="connsiteX2" fmla="*/ 17747 w 4921217"/>
              <a:gd name="connsiteY2" fmla="*/ 919819 h 1008085"/>
              <a:gd name="connsiteX3" fmla="*/ 1659857 w 4921217"/>
              <a:gd name="connsiteY3" fmla="*/ 85429 h 1008085"/>
              <a:gd name="connsiteX4" fmla="*/ 4921217 w 4921217"/>
              <a:gd name="connsiteY4" fmla="*/ 70189 h 1008085"/>
              <a:gd name="connsiteX0" fmla="*/ 1587467 w 4921217"/>
              <a:gd name="connsiteY0" fmla="*/ 794089 h 1008085"/>
              <a:gd name="connsiteX1" fmla="*/ 836897 w 4921217"/>
              <a:gd name="connsiteY1" fmla="*/ 969349 h 1008085"/>
              <a:gd name="connsiteX2" fmla="*/ 17747 w 4921217"/>
              <a:gd name="connsiteY2" fmla="*/ 919819 h 1008085"/>
              <a:gd name="connsiteX3" fmla="*/ 1659857 w 4921217"/>
              <a:gd name="connsiteY3" fmla="*/ 85429 h 1008085"/>
              <a:gd name="connsiteX4" fmla="*/ 4921217 w 4921217"/>
              <a:gd name="connsiteY4" fmla="*/ 70189 h 1008085"/>
              <a:gd name="connsiteX0" fmla="*/ 1587467 w 4921217"/>
              <a:gd name="connsiteY0" fmla="*/ 775934 h 989930"/>
              <a:gd name="connsiteX1" fmla="*/ 836897 w 4921217"/>
              <a:gd name="connsiteY1" fmla="*/ 951194 h 989930"/>
              <a:gd name="connsiteX2" fmla="*/ 17747 w 4921217"/>
              <a:gd name="connsiteY2" fmla="*/ 901664 h 989930"/>
              <a:gd name="connsiteX3" fmla="*/ 1659857 w 4921217"/>
              <a:gd name="connsiteY3" fmla="*/ 67274 h 989930"/>
              <a:gd name="connsiteX4" fmla="*/ 4921217 w 4921217"/>
              <a:gd name="connsiteY4" fmla="*/ 52034 h 989930"/>
              <a:gd name="connsiteX0" fmla="*/ 1588029 w 4921779"/>
              <a:gd name="connsiteY0" fmla="*/ 761380 h 973094"/>
              <a:gd name="connsiteX1" fmla="*/ 837459 w 4921779"/>
              <a:gd name="connsiteY1" fmla="*/ 936640 h 973094"/>
              <a:gd name="connsiteX2" fmla="*/ 18309 w 4921779"/>
              <a:gd name="connsiteY2" fmla="*/ 887110 h 973094"/>
              <a:gd name="connsiteX3" fmla="*/ 1675659 w 4921779"/>
              <a:gd name="connsiteY3" fmla="*/ 87010 h 973094"/>
              <a:gd name="connsiteX4" fmla="*/ 4921779 w 4921779"/>
              <a:gd name="connsiteY4" fmla="*/ 37480 h 973094"/>
              <a:gd name="connsiteX0" fmla="*/ 1588029 w 4921779"/>
              <a:gd name="connsiteY0" fmla="*/ 735954 h 947668"/>
              <a:gd name="connsiteX1" fmla="*/ 837459 w 4921779"/>
              <a:gd name="connsiteY1" fmla="*/ 911214 h 947668"/>
              <a:gd name="connsiteX2" fmla="*/ 18309 w 4921779"/>
              <a:gd name="connsiteY2" fmla="*/ 861684 h 947668"/>
              <a:gd name="connsiteX3" fmla="*/ 1675659 w 4921779"/>
              <a:gd name="connsiteY3" fmla="*/ 61584 h 947668"/>
              <a:gd name="connsiteX4" fmla="*/ 4921779 w 4921779"/>
              <a:gd name="connsiteY4" fmla="*/ 12054 h 947668"/>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70652 w 4904402"/>
              <a:gd name="connsiteY0" fmla="*/ 735954 h 936035"/>
              <a:gd name="connsiteX1" fmla="*/ 820082 w 4904402"/>
              <a:gd name="connsiteY1" fmla="*/ 911214 h 936035"/>
              <a:gd name="connsiteX2" fmla="*/ 932 w 4904402"/>
              <a:gd name="connsiteY2" fmla="*/ 861684 h 936035"/>
              <a:gd name="connsiteX3" fmla="*/ 1658282 w 4904402"/>
              <a:gd name="connsiteY3" fmla="*/ 61584 h 936035"/>
              <a:gd name="connsiteX4" fmla="*/ 4904402 w 4904402"/>
              <a:gd name="connsiteY4" fmla="*/ 12054 h 936035"/>
              <a:gd name="connsiteX0" fmla="*/ 1588029 w 4921779"/>
              <a:gd name="connsiteY0" fmla="*/ 735954 h 936695"/>
              <a:gd name="connsiteX1" fmla="*/ 837459 w 4921779"/>
              <a:gd name="connsiteY1" fmla="*/ 888354 h 936695"/>
              <a:gd name="connsiteX2" fmla="*/ 18309 w 4921779"/>
              <a:gd name="connsiteY2" fmla="*/ 861684 h 936695"/>
              <a:gd name="connsiteX3" fmla="*/ 1675659 w 4921779"/>
              <a:gd name="connsiteY3" fmla="*/ 61584 h 936695"/>
              <a:gd name="connsiteX4" fmla="*/ 4921779 w 4921779"/>
              <a:gd name="connsiteY4" fmla="*/ 12054 h 936695"/>
              <a:gd name="connsiteX0" fmla="*/ 1720807 w 5054557"/>
              <a:gd name="connsiteY0" fmla="*/ 735954 h 2549765"/>
              <a:gd name="connsiteX1" fmla="*/ 253957 w 5054557"/>
              <a:gd name="connsiteY1" fmla="*/ 2549514 h 2549765"/>
              <a:gd name="connsiteX2" fmla="*/ 151087 w 5054557"/>
              <a:gd name="connsiteY2" fmla="*/ 861684 h 2549765"/>
              <a:gd name="connsiteX3" fmla="*/ 1808437 w 5054557"/>
              <a:gd name="connsiteY3" fmla="*/ 61584 h 2549765"/>
              <a:gd name="connsiteX4" fmla="*/ 5054557 w 5054557"/>
              <a:gd name="connsiteY4" fmla="*/ 12054 h 2549765"/>
              <a:gd name="connsiteX0" fmla="*/ 1628920 w 4962670"/>
              <a:gd name="connsiteY0" fmla="*/ 839565 h 2725330"/>
              <a:gd name="connsiteX1" fmla="*/ 162070 w 4962670"/>
              <a:gd name="connsiteY1" fmla="*/ 2653125 h 2725330"/>
              <a:gd name="connsiteX2" fmla="*/ 211600 w 4962670"/>
              <a:gd name="connsiteY2" fmla="*/ 2148935 h 2725330"/>
              <a:gd name="connsiteX3" fmla="*/ 1716550 w 4962670"/>
              <a:gd name="connsiteY3" fmla="*/ 165195 h 2725330"/>
              <a:gd name="connsiteX4" fmla="*/ 4962670 w 4962670"/>
              <a:gd name="connsiteY4" fmla="*/ 115665 h 2725330"/>
              <a:gd name="connsiteX0" fmla="*/ 561370 w 4900960"/>
              <a:gd name="connsiteY0" fmla="*/ 2714085 h 2736800"/>
              <a:gd name="connsiteX1" fmla="*/ 100360 w 4900960"/>
              <a:gd name="connsiteY1" fmla="*/ 2653125 h 2736800"/>
              <a:gd name="connsiteX2" fmla="*/ 149890 w 4900960"/>
              <a:gd name="connsiteY2" fmla="*/ 2148935 h 2736800"/>
              <a:gd name="connsiteX3" fmla="*/ 1654840 w 4900960"/>
              <a:gd name="connsiteY3" fmla="*/ 165195 h 2736800"/>
              <a:gd name="connsiteX4" fmla="*/ 4900960 w 4900960"/>
              <a:gd name="connsiteY4" fmla="*/ 115665 h 2736800"/>
              <a:gd name="connsiteX0" fmla="*/ 609237 w 4948827"/>
              <a:gd name="connsiteY0" fmla="*/ 2598424 h 2621139"/>
              <a:gd name="connsiteX1" fmla="*/ 148227 w 4948827"/>
              <a:gd name="connsiteY1" fmla="*/ 2537464 h 2621139"/>
              <a:gd name="connsiteX2" fmla="*/ 197757 w 4948827"/>
              <a:gd name="connsiteY2" fmla="*/ 2033274 h 2621139"/>
              <a:gd name="connsiteX3" fmla="*/ 2378347 w 4948827"/>
              <a:gd name="connsiteY3" fmla="*/ 1400814 h 2621139"/>
              <a:gd name="connsiteX4" fmla="*/ 4948827 w 4948827"/>
              <a:gd name="connsiteY4" fmla="*/ 4 h 2621139"/>
              <a:gd name="connsiteX0" fmla="*/ 609237 w 2947307"/>
              <a:gd name="connsiteY0" fmla="*/ 1200803 h 1223518"/>
              <a:gd name="connsiteX1" fmla="*/ 148227 w 2947307"/>
              <a:gd name="connsiteY1" fmla="*/ 1139843 h 1223518"/>
              <a:gd name="connsiteX2" fmla="*/ 197757 w 2947307"/>
              <a:gd name="connsiteY2" fmla="*/ 635653 h 1223518"/>
              <a:gd name="connsiteX3" fmla="*/ 2378347 w 2947307"/>
              <a:gd name="connsiteY3" fmla="*/ 3193 h 1223518"/>
              <a:gd name="connsiteX4" fmla="*/ 2947307 w 2947307"/>
              <a:gd name="connsiteY4" fmla="*/ 375303 h 1223518"/>
              <a:gd name="connsiteX0" fmla="*/ 609237 w 2947307"/>
              <a:gd name="connsiteY0" fmla="*/ 1202411 h 1225126"/>
              <a:gd name="connsiteX1" fmla="*/ 148227 w 2947307"/>
              <a:gd name="connsiteY1" fmla="*/ 1141451 h 1225126"/>
              <a:gd name="connsiteX2" fmla="*/ 197757 w 2947307"/>
              <a:gd name="connsiteY2" fmla="*/ 637261 h 1225126"/>
              <a:gd name="connsiteX3" fmla="*/ 2378347 w 2947307"/>
              <a:gd name="connsiteY3" fmla="*/ 4801 h 1225126"/>
              <a:gd name="connsiteX4" fmla="*/ 2947307 w 2947307"/>
              <a:gd name="connsiteY4" fmla="*/ 376911 h 1225126"/>
              <a:gd name="connsiteX0" fmla="*/ 609237 w 2947307"/>
              <a:gd name="connsiteY0" fmla="*/ 1214029 h 1236744"/>
              <a:gd name="connsiteX1" fmla="*/ 148227 w 2947307"/>
              <a:gd name="connsiteY1" fmla="*/ 1153069 h 1236744"/>
              <a:gd name="connsiteX2" fmla="*/ 197757 w 2947307"/>
              <a:gd name="connsiteY2" fmla="*/ 648879 h 1236744"/>
              <a:gd name="connsiteX3" fmla="*/ 2378347 w 2947307"/>
              <a:gd name="connsiteY3" fmla="*/ 16419 h 1236744"/>
              <a:gd name="connsiteX4" fmla="*/ 2947307 w 2947307"/>
              <a:gd name="connsiteY4" fmla="*/ 388529 h 1236744"/>
              <a:gd name="connsiteX0" fmla="*/ 563840 w 2901910"/>
              <a:gd name="connsiteY0" fmla="*/ 1215494 h 1238209"/>
              <a:gd name="connsiteX1" fmla="*/ 102830 w 2901910"/>
              <a:gd name="connsiteY1" fmla="*/ 1154534 h 1238209"/>
              <a:gd name="connsiteX2" fmla="*/ 152360 w 2901910"/>
              <a:gd name="connsiteY2" fmla="*/ 650344 h 1238209"/>
              <a:gd name="connsiteX3" fmla="*/ 2332950 w 2901910"/>
              <a:gd name="connsiteY3" fmla="*/ 17884 h 1238209"/>
              <a:gd name="connsiteX4" fmla="*/ 2901910 w 2901910"/>
              <a:gd name="connsiteY4" fmla="*/ 389994 h 1238209"/>
              <a:gd name="connsiteX0" fmla="*/ 540951 w 2879021"/>
              <a:gd name="connsiteY0" fmla="*/ 1214154 h 1236869"/>
              <a:gd name="connsiteX1" fmla="*/ 79941 w 2879021"/>
              <a:gd name="connsiteY1" fmla="*/ 1153194 h 1236869"/>
              <a:gd name="connsiteX2" fmla="*/ 129471 w 2879021"/>
              <a:gd name="connsiteY2" fmla="*/ 649004 h 1236869"/>
              <a:gd name="connsiteX3" fmla="*/ 2310061 w 2879021"/>
              <a:gd name="connsiteY3" fmla="*/ 16544 h 1236869"/>
              <a:gd name="connsiteX4" fmla="*/ 2879021 w 2879021"/>
              <a:gd name="connsiteY4" fmla="*/ 388654 h 1236869"/>
              <a:gd name="connsiteX0" fmla="*/ 1748276 w 2953506"/>
              <a:gd name="connsiteY0" fmla="*/ 680754 h 1153241"/>
              <a:gd name="connsiteX1" fmla="*/ 154426 w 2953506"/>
              <a:gd name="connsiteY1" fmla="*/ 1153194 h 1153241"/>
              <a:gd name="connsiteX2" fmla="*/ 203956 w 2953506"/>
              <a:gd name="connsiteY2" fmla="*/ 649004 h 1153241"/>
              <a:gd name="connsiteX3" fmla="*/ 2384546 w 2953506"/>
              <a:gd name="connsiteY3" fmla="*/ 16544 h 1153241"/>
              <a:gd name="connsiteX4" fmla="*/ 2953506 w 2953506"/>
              <a:gd name="connsiteY4" fmla="*/ 388654 h 1153241"/>
              <a:gd name="connsiteX0" fmla="*/ 1842088 w 3047318"/>
              <a:gd name="connsiteY0" fmla="*/ 292100 h 764587"/>
              <a:gd name="connsiteX1" fmla="*/ 248238 w 3047318"/>
              <a:gd name="connsiteY1" fmla="*/ 764540 h 764587"/>
              <a:gd name="connsiteX2" fmla="*/ 297768 w 3047318"/>
              <a:gd name="connsiteY2" fmla="*/ 260350 h 764587"/>
              <a:gd name="connsiteX3" fmla="*/ 3047318 w 3047318"/>
              <a:gd name="connsiteY3" fmla="*/ 0 h 764587"/>
              <a:gd name="connsiteX0" fmla="*/ 1858155 w 3302145"/>
              <a:gd name="connsiteY0" fmla="*/ 32440 h 504927"/>
              <a:gd name="connsiteX1" fmla="*/ 264305 w 3302145"/>
              <a:gd name="connsiteY1" fmla="*/ 504880 h 504927"/>
              <a:gd name="connsiteX2" fmla="*/ 313835 w 3302145"/>
              <a:gd name="connsiteY2" fmla="*/ 690 h 504927"/>
              <a:gd name="connsiteX3" fmla="*/ 3302145 w 3302145"/>
              <a:gd name="connsiteY3" fmla="*/ 380420 h 504927"/>
              <a:gd name="connsiteX0" fmla="*/ 1858155 w 3302145"/>
              <a:gd name="connsiteY0" fmla="*/ 34122 h 506609"/>
              <a:gd name="connsiteX1" fmla="*/ 264305 w 3302145"/>
              <a:gd name="connsiteY1" fmla="*/ 506562 h 506609"/>
              <a:gd name="connsiteX2" fmla="*/ 313835 w 3302145"/>
              <a:gd name="connsiteY2" fmla="*/ 2372 h 506609"/>
              <a:gd name="connsiteX3" fmla="*/ 3302145 w 3302145"/>
              <a:gd name="connsiteY3" fmla="*/ 382102 h 506609"/>
              <a:gd name="connsiteX0" fmla="*/ 1599896 w 3043886"/>
              <a:gd name="connsiteY0" fmla="*/ 0 h 472457"/>
              <a:gd name="connsiteX1" fmla="*/ 6046 w 3043886"/>
              <a:gd name="connsiteY1" fmla="*/ 472440 h 472457"/>
              <a:gd name="connsiteX2" fmla="*/ 2265376 w 3043886"/>
              <a:gd name="connsiteY2" fmla="*/ 19050 h 472457"/>
              <a:gd name="connsiteX3" fmla="*/ 3043886 w 3043886"/>
              <a:gd name="connsiteY3" fmla="*/ 347980 h 472457"/>
              <a:gd name="connsiteX0" fmla="*/ 1599896 w 2820366"/>
              <a:gd name="connsiteY0" fmla="*/ 0 h 472456"/>
              <a:gd name="connsiteX1" fmla="*/ 6046 w 2820366"/>
              <a:gd name="connsiteY1" fmla="*/ 472440 h 472456"/>
              <a:gd name="connsiteX2" fmla="*/ 2265376 w 2820366"/>
              <a:gd name="connsiteY2" fmla="*/ 19050 h 472456"/>
              <a:gd name="connsiteX3" fmla="*/ 2820366 w 2820366"/>
              <a:gd name="connsiteY3" fmla="*/ 408940 h 472456"/>
              <a:gd name="connsiteX0" fmla="*/ 1599896 w 2820366"/>
              <a:gd name="connsiteY0" fmla="*/ 0 h 472456"/>
              <a:gd name="connsiteX1" fmla="*/ 6046 w 2820366"/>
              <a:gd name="connsiteY1" fmla="*/ 472440 h 472456"/>
              <a:gd name="connsiteX2" fmla="*/ 2265376 w 2820366"/>
              <a:gd name="connsiteY2" fmla="*/ 19050 h 472456"/>
              <a:gd name="connsiteX3" fmla="*/ 2820366 w 2820366"/>
              <a:gd name="connsiteY3" fmla="*/ 408940 h 472456"/>
              <a:gd name="connsiteX0" fmla="*/ 54013 w 1274483"/>
              <a:gd name="connsiteY0" fmla="*/ 0 h 408940"/>
              <a:gd name="connsiteX1" fmla="*/ 639483 w 1274483"/>
              <a:gd name="connsiteY1" fmla="*/ 401320 h 408940"/>
              <a:gd name="connsiteX2" fmla="*/ 719493 w 1274483"/>
              <a:gd name="connsiteY2" fmla="*/ 19050 h 408940"/>
              <a:gd name="connsiteX3" fmla="*/ 1274483 w 1274483"/>
              <a:gd name="connsiteY3" fmla="*/ 408940 h 408940"/>
              <a:gd name="connsiteX0" fmla="*/ 0 w 1220470"/>
              <a:gd name="connsiteY0" fmla="*/ 0 h 408940"/>
              <a:gd name="connsiteX1" fmla="*/ 585470 w 1220470"/>
              <a:gd name="connsiteY1" fmla="*/ 401320 h 408940"/>
              <a:gd name="connsiteX2" fmla="*/ 665480 w 1220470"/>
              <a:gd name="connsiteY2" fmla="*/ 19050 h 408940"/>
              <a:gd name="connsiteX3" fmla="*/ 1220470 w 1220470"/>
              <a:gd name="connsiteY3" fmla="*/ 408940 h 408940"/>
              <a:gd name="connsiteX0" fmla="*/ 0 w 1239520"/>
              <a:gd name="connsiteY0" fmla="*/ 0 h 401339"/>
              <a:gd name="connsiteX1" fmla="*/ 585470 w 1239520"/>
              <a:gd name="connsiteY1" fmla="*/ 401320 h 401339"/>
              <a:gd name="connsiteX2" fmla="*/ 665480 w 1239520"/>
              <a:gd name="connsiteY2" fmla="*/ 19050 h 401339"/>
              <a:gd name="connsiteX3" fmla="*/ 1239520 w 1239520"/>
              <a:gd name="connsiteY3" fmla="*/ 401320 h 401339"/>
              <a:gd name="connsiteX0" fmla="*/ 0 w 1239520"/>
              <a:gd name="connsiteY0" fmla="*/ 6350 h 407672"/>
              <a:gd name="connsiteX1" fmla="*/ 585470 w 1239520"/>
              <a:gd name="connsiteY1" fmla="*/ 407670 h 407672"/>
              <a:gd name="connsiteX2" fmla="*/ 726440 w 1239520"/>
              <a:gd name="connsiteY2" fmla="*/ 0 h 407672"/>
              <a:gd name="connsiteX3" fmla="*/ 1239520 w 1239520"/>
              <a:gd name="connsiteY3" fmla="*/ 407670 h 407672"/>
              <a:gd name="connsiteX0" fmla="*/ 0 w 1239520"/>
              <a:gd name="connsiteY0" fmla="*/ 12039 h 413361"/>
              <a:gd name="connsiteX1" fmla="*/ 585470 w 1239520"/>
              <a:gd name="connsiteY1" fmla="*/ 413359 h 413361"/>
              <a:gd name="connsiteX2" fmla="*/ 726440 w 1239520"/>
              <a:gd name="connsiteY2" fmla="*/ 5689 h 413361"/>
              <a:gd name="connsiteX3" fmla="*/ 1239520 w 1239520"/>
              <a:gd name="connsiteY3" fmla="*/ 413359 h 413361"/>
              <a:gd name="connsiteX0" fmla="*/ 0 w 1270000"/>
              <a:gd name="connsiteY0" fmla="*/ 6362 h 407684"/>
              <a:gd name="connsiteX1" fmla="*/ 585470 w 1270000"/>
              <a:gd name="connsiteY1" fmla="*/ 407682 h 407684"/>
              <a:gd name="connsiteX2" fmla="*/ 726440 w 1270000"/>
              <a:gd name="connsiteY2" fmla="*/ 12 h 407684"/>
              <a:gd name="connsiteX3" fmla="*/ 1270000 w 1270000"/>
              <a:gd name="connsiteY3" fmla="*/ 397522 h 407684"/>
              <a:gd name="connsiteX0" fmla="*/ 0 w 1270000"/>
              <a:gd name="connsiteY0" fmla="*/ 21921 h 423243"/>
              <a:gd name="connsiteX1" fmla="*/ 585470 w 1270000"/>
              <a:gd name="connsiteY1" fmla="*/ 423241 h 423243"/>
              <a:gd name="connsiteX2" fmla="*/ 726440 w 1270000"/>
              <a:gd name="connsiteY2" fmla="*/ 15571 h 423243"/>
              <a:gd name="connsiteX3" fmla="*/ 1270000 w 1270000"/>
              <a:gd name="connsiteY3" fmla="*/ 413081 h 423243"/>
              <a:gd name="connsiteX0" fmla="*/ 0 w 1186180"/>
              <a:gd name="connsiteY0" fmla="*/ 6671 h 489271"/>
              <a:gd name="connsiteX1" fmla="*/ 585470 w 1186180"/>
              <a:gd name="connsiteY1" fmla="*/ 407991 h 489271"/>
              <a:gd name="connsiteX2" fmla="*/ 726440 w 1186180"/>
              <a:gd name="connsiteY2" fmla="*/ 321 h 489271"/>
              <a:gd name="connsiteX3" fmla="*/ 1186180 w 1186180"/>
              <a:gd name="connsiteY3" fmla="*/ 489271 h 489271"/>
              <a:gd name="connsiteX0" fmla="*/ 0 w 1186180"/>
              <a:gd name="connsiteY0" fmla="*/ 0 h 482600"/>
              <a:gd name="connsiteX1" fmla="*/ 585470 w 1186180"/>
              <a:gd name="connsiteY1" fmla="*/ 401320 h 482600"/>
              <a:gd name="connsiteX2" fmla="*/ 699770 w 1186180"/>
              <a:gd name="connsiteY2" fmla="*/ 27940 h 482600"/>
              <a:gd name="connsiteX3" fmla="*/ 1186180 w 1186180"/>
              <a:gd name="connsiteY3" fmla="*/ 482600 h 482600"/>
              <a:gd name="connsiteX0" fmla="*/ 0 w 1186180"/>
              <a:gd name="connsiteY0" fmla="*/ 0 h 482600"/>
              <a:gd name="connsiteX1" fmla="*/ 585470 w 1186180"/>
              <a:gd name="connsiteY1" fmla="*/ 401320 h 482600"/>
              <a:gd name="connsiteX2" fmla="*/ 699770 w 1186180"/>
              <a:gd name="connsiteY2" fmla="*/ 27940 h 482600"/>
              <a:gd name="connsiteX3" fmla="*/ 1186180 w 1186180"/>
              <a:gd name="connsiteY3" fmla="*/ 482600 h 482600"/>
              <a:gd name="connsiteX0" fmla="*/ 0 w 1186180"/>
              <a:gd name="connsiteY0" fmla="*/ 0 h 482600"/>
              <a:gd name="connsiteX1" fmla="*/ 585470 w 1186180"/>
              <a:gd name="connsiteY1" fmla="*/ 401320 h 482600"/>
              <a:gd name="connsiteX2" fmla="*/ 654050 w 1186180"/>
              <a:gd name="connsiteY2" fmla="*/ 39370 h 482600"/>
              <a:gd name="connsiteX3" fmla="*/ 1186180 w 1186180"/>
              <a:gd name="connsiteY3" fmla="*/ 482600 h 482600"/>
            </a:gdLst>
            <a:ahLst/>
            <a:cxnLst>
              <a:cxn ang="0">
                <a:pos x="connsiteX0" y="connsiteY0"/>
              </a:cxn>
              <a:cxn ang="0">
                <a:pos x="connsiteX1" y="connsiteY1"/>
              </a:cxn>
              <a:cxn ang="0">
                <a:pos x="connsiteX2" y="connsiteY2"/>
              </a:cxn>
              <a:cxn ang="0">
                <a:pos x="connsiteX3" y="connsiteY3"/>
              </a:cxn>
            </a:cxnLst>
            <a:rect l="l" t="t" r="r" b="b"/>
            <a:pathLst>
              <a:path w="1186180" h="482600">
                <a:moveTo>
                  <a:pt x="0" y="0"/>
                </a:moveTo>
                <a:cubicBezTo>
                  <a:pt x="160655" y="94932"/>
                  <a:pt x="476462" y="394758"/>
                  <a:pt x="585470" y="401320"/>
                </a:cubicBezTo>
                <a:cubicBezTo>
                  <a:pt x="694478" y="407882"/>
                  <a:pt x="588222" y="63923"/>
                  <a:pt x="654050" y="39370"/>
                </a:cubicBezTo>
                <a:cubicBezTo>
                  <a:pt x="719878" y="14817"/>
                  <a:pt x="968957" y="267600"/>
                  <a:pt x="1186180" y="482600"/>
                </a:cubicBezTo>
              </a:path>
            </a:pathLst>
          </a:custGeom>
          <a:noFill/>
          <a:ln w="25400">
            <a:solidFill>
              <a:srgbClr val="2F528F"/>
            </a:solidFill>
            <a:prstDash val="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428">
            <a:extLst>
              <a:ext uri="{FF2B5EF4-FFF2-40B4-BE49-F238E27FC236}">
                <a16:creationId xmlns:a16="http://schemas.microsoft.com/office/drawing/2014/main" id="{40DC01B7-BB91-465F-AE46-50EF3D831927}"/>
              </a:ext>
            </a:extLst>
          </p:cNvPr>
          <p:cNvSpPr txBox="1"/>
          <p:nvPr/>
        </p:nvSpPr>
        <p:spPr>
          <a:xfrm>
            <a:off x="8301889" y="6019108"/>
            <a:ext cx="1519968" cy="646331"/>
          </a:xfrm>
          <a:prstGeom prst="rect">
            <a:avLst/>
          </a:prstGeom>
          <a:noFill/>
        </p:spPr>
        <p:txBody>
          <a:bodyPr wrap="none" rtlCol="0">
            <a:spAutoFit/>
          </a:bodyPr>
          <a:lstStyle/>
          <a:p>
            <a:r>
              <a:rPr lang="en-US" dirty="0"/>
              <a:t>  9</a:t>
            </a:r>
            <a:r>
              <a:rPr lang="en-US" dirty="0">
                <a:sym typeface="Wingdings" panose="05000000000000000000" pitchFamily="2" charset="2"/>
              </a:rPr>
              <a:t>12:  5.54</a:t>
            </a:r>
          </a:p>
          <a:p>
            <a:r>
              <a:rPr lang="en-US" dirty="0"/>
              <a:t>11</a:t>
            </a:r>
            <a:r>
              <a:rPr lang="en-US" dirty="0">
                <a:sym typeface="Wingdings" panose="05000000000000000000" pitchFamily="2" charset="2"/>
              </a:rPr>
              <a:t></a:t>
            </a:r>
            <a:r>
              <a:rPr lang="en-US" altLang="zh-CN" dirty="0"/>
              <a:t>12: 10.88</a:t>
            </a:r>
          </a:p>
        </p:txBody>
      </p:sp>
      <p:grpSp>
        <p:nvGrpSpPr>
          <p:cNvPr id="8" name="组合 7">
            <a:extLst>
              <a:ext uri="{FF2B5EF4-FFF2-40B4-BE49-F238E27FC236}">
                <a16:creationId xmlns:a16="http://schemas.microsoft.com/office/drawing/2014/main" id="{08E54D42-1BEC-4E2F-8436-E4A1D18F96AA}"/>
              </a:ext>
            </a:extLst>
          </p:cNvPr>
          <p:cNvGrpSpPr/>
          <p:nvPr/>
        </p:nvGrpSpPr>
        <p:grpSpPr>
          <a:xfrm>
            <a:off x="6832104" y="2459496"/>
            <a:ext cx="811638" cy="767540"/>
            <a:chOff x="9902652" y="2443585"/>
            <a:chExt cx="811638" cy="767540"/>
          </a:xfrm>
        </p:grpSpPr>
        <p:sp>
          <p:nvSpPr>
            <p:cNvPr id="232" name="椭圆 231">
              <a:extLst>
                <a:ext uri="{FF2B5EF4-FFF2-40B4-BE49-F238E27FC236}">
                  <a16:creationId xmlns:a16="http://schemas.microsoft.com/office/drawing/2014/main" id="{7DA1AD5B-65B6-4E21-95A7-35C410EBFBAC}"/>
                </a:ext>
              </a:extLst>
            </p:cNvPr>
            <p:cNvSpPr/>
            <p:nvPr/>
          </p:nvSpPr>
          <p:spPr>
            <a:xfrm>
              <a:off x="9902652" y="2774897"/>
              <a:ext cx="436228" cy="436228"/>
            </a:xfrm>
            <a:prstGeom prst="ellipse">
              <a:avLst/>
            </a:prstGeom>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rgbClr val="C00000"/>
                  </a:solidFill>
                  <a:latin typeface="+mj-lt"/>
                </a:rPr>
                <a:t>6</a:t>
              </a:r>
              <a:endParaRPr lang="zh-CN" altLang="en-US" sz="2400" b="1" dirty="0">
                <a:solidFill>
                  <a:srgbClr val="C00000"/>
                </a:solidFill>
                <a:latin typeface="+mj-lt"/>
              </a:endParaRPr>
            </a:p>
          </p:txBody>
        </p:sp>
        <p:cxnSp>
          <p:nvCxnSpPr>
            <p:cNvPr id="233" name="直接连接符 232">
              <a:extLst>
                <a:ext uri="{FF2B5EF4-FFF2-40B4-BE49-F238E27FC236}">
                  <a16:creationId xmlns:a16="http://schemas.microsoft.com/office/drawing/2014/main" id="{DB9300C4-6FE8-47E8-A969-7AD44F533156}"/>
                </a:ext>
              </a:extLst>
            </p:cNvPr>
            <p:cNvCxnSpPr>
              <a:cxnSpLocks/>
              <a:endCxn id="232" idx="7"/>
            </p:cNvCxnSpPr>
            <p:nvPr/>
          </p:nvCxnSpPr>
          <p:spPr>
            <a:xfrm flipH="1">
              <a:off x="10274996" y="2443585"/>
              <a:ext cx="439294" cy="395197"/>
            </a:xfrm>
            <a:prstGeom prst="line">
              <a:avLst/>
            </a:prstGeom>
            <a:ln w="57150">
              <a:solidFill>
                <a:srgbClr val="C00000"/>
              </a:solidFill>
              <a:headEnd type="arrow" w="sm" len="sm"/>
              <a:tailEnd type="none" w="sm" len="sm"/>
            </a:ln>
          </p:spPr>
          <p:style>
            <a:lnRef idx="1">
              <a:schemeClr val="dk1"/>
            </a:lnRef>
            <a:fillRef idx="0">
              <a:schemeClr val="dk1"/>
            </a:fillRef>
            <a:effectRef idx="0">
              <a:schemeClr val="dk1"/>
            </a:effectRef>
            <a:fontRef idx="minor">
              <a:schemeClr val="tx1"/>
            </a:fontRef>
          </p:style>
        </p:cxnSp>
      </p:grpSp>
      <p:grpSp>
        <p:nvGrpSpPr>
          <p:cNvPr id="9" name="组合 8">
            <a:extLst>
              <a:ext uri="{FF2B5EF4-FFF2-40B4-BE49-F238E27FC236}">
                <a16:creationId xmlns:a16="http://schemas.microsoft.com/office/drawing/2014/main" id="{BC3901BA-4B6A-4070-9D2D-6333F98372FA}"/>
              </a:ext>
            </a:extLst>
          </p:cNvPr>
          <p:cNvGrpSpPr/>
          <p:nvPr/>
        </p:nvGrpSpPr>
        <p:grpSpPr>
          <a:xfrm>
            <a:off x="8319104" y="5100474"/>
            <a:ext cx="848472" cy="776656"/>
            <a:chOff x="10449116" y="4376907"/>
            <a:chExt cx="848472" cy="776656"/>
          </a:xfrm>
        </p:grpSpPr>
        <p:grpSp>
          <p:nvGrpSpPr>
            <p:cNvPr id="234" name="组合 11">
              <a:extLst>
                <a:ext uri="{FF2B5EF4-FFF2-40B4-BE49-F238E27FC236}">
                  <a16:creationId xmlns:a16="http://schemas.microsoft.com/office/drawing/2014/main" id="{346FF5FE-D392-484F-B734-832C5471FC32}"/>
                </a:ext>
              </a:extLst>
            </p:cNvPr>
            <p:cNvGrpSpPr/>
            <p:nvPr/>
          </p:nvGrpSpPr>
          <p:grpSpPr>
            <a:xfrm>
              <a:off x="10449116" y="4691898"/>
              <a:ext cx="495650" cy="461665"/>
              <a:chOff x="6426559" y="2692310"/>
              <a:chExt cx="495650" cy="461665"/>
            </a:xfrm>
          </p:grpSpPr>
          <p:sp>
            <p:nvSpPr>
              <p:cNvPr id="235" name="椭圆 7">
                <a:extLst>
                  <a:ext uri="{FF2B5EF4-FFF2-40B4-BE49-F238E27FC236}">
                    <a16:creationId xmlns:a16="http://schemas.microsoft.com/office/drawing/2014/main" id="{1EFAD33E-492E-4EDA-A606-F16B9C8D0991}"/>
                  </a:ext>
                </a:extLst>
              </p:cNvPr>
              <p:cNvSpPr/>
              <p:nvPr/>
            </p:nvSpPr>
            <p:spPr>
              <a:xfrm>
                <a:off x="6460079" y="2709196"/>
                <a:ext cx="436228" cy="436228"/>
              </a:xfrm>
              <a:prstGeom prst="ellipse">
                <a:avLst/>
              </a:prstGeom>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solidFill>
                    <a:schemeClr val="accent3"/>
                  </a:solidFill>
                  <a:latin typeface="+mj-lt"/>
                </a:endParaRPr>
              </a:p>
            </p:txBody>
          </p:sp>
          <p:sp>
            <p:nvSpPr>
              <p:cNvPr id="236" name="矩形 10">
                <a:extLst>
                  <a:ext uri="{FF2B5EF4-FFF2-40B4-BE49-F238E27FC236}">
                    <a16:creationId xmlns:a16="http://schemas.microsoft.com/office/drawing/2014/main" id="{0C9EC2A6-0199-4D69-908C-4472A03E1E5E}"/>
                  </a:ext>
                </a:extLst>
              </p:cNvPr>
              <p:cNvSpPr/>
              <p:nvPr/>
            </p:nvSpPr>
            <p:spPr>
              <a:xfrm>
                <a:off x="6426559" y="2692310"/>
                <a:ext cx="495650" cy="461665"/>
              </a:xfrm>
              <a:prstGeom prst="rect">
                <a:avLst/>
              </a:prstGeom>
            </p:spPr>
            <p:txBody>
              <a:bodyPr wrap="none">
                <a:spAutoFit/>
              </a:bodyPr>
              <a:lstStyle/>
              <a:p>
                <a:pPr algn="ctr"/>
                <a:r>
                  <a:rPr lang="en-US" altLang="zh-CN" sz="2400" b="1" dirty="0">
                    <a:solidFill>
                      <a:srgbClr val="C00000"/>
                    </a:solidFill>
                    <a:latin typeface="+mj-lt"/>
                  </a:rPr>
                  <a:t>10</a:t>
                </a:r>
                <a:endParaRPr lang="zh-CN" altLang="en-US" sz="2400" b="1" dirty="0">
                  <a:solidFill>
                    <a:srgbClr val="C00000"/>
                  </a:solidFill>
                  <a:latin typeface="+mj-lt"/>
                </a:endParaRPr>
              </a:p>
            </p:txBody>
          </p:sp>
        </p:grpSp>
        <p:cxnSp>
          <p:nvCxnSpPr>
            <p:cNvPr id="237" name="直接连接符 55">
              <a:extLst>
                <a:ext uri="{FF2B5EF4-FFF2-40B4-BE49-F238E27FC236}">
                  <a16:creationId xmlns:a16="http://schemas.microsoft.com/office/drawing/2014/main" id="{82DE29CB-AA7E-4205-B537-FB02B37A9AFB}"/>
                </a:ext>
              </a:extLst>
            </p:cNvPr>
            <p:cNvCxnSpPr>
              <a:cxnSpLocks/>
              <a:endCxn id="235" idx="7"/>
            </p:cNvCxnSpPr>
            <p:nvPr/>
          </p:nvCxnSpPr>
          <p:spPr>
            <a:xfrm flipH="1">
              <a:off x="10854980" y="4376907"/>
              <a:ext cx="442608" cy="395761"/>
            </a:xfrm>
            <a:prstGeom prst="line">
              <a:avLst/>
            </a:prstGeom>
            <a:ln w="57150">
              <a:solidFill>
                <a:srgbClr val="C00000"/>
              </a:solidFill>
              <a:headEnd type="arrow"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679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82"/>
                                        </p:tgtEl>
                                        <p:attrNameLst>
                                          <p:attrName>fillcolor</p:attrName>
                                        </p:attrNameLst>
                                      </p:cBhvr>
                                      <p:to>
                                        <a:srgbClr val="F4B183"/>
                                      </p:to>
                                    </p:animClr>
                                    <p:set>
                                      <p:cBhvr>
                                        <p:cTn id="7" dur="500" fill="hold"/>
                                        <p:tgtEl>
                                          <p:spTgt spid="82"/>
                                        </p:tgtEl>
                                        <p:attrNameLst>
                                          <p:attrName>fill.type</p:attrName>
                                        </p:attrNameLst>
                                      </p:cBhvr>
                                      <p:to>
                                        <p:strVal val="solid"/>
                                      </p:to>
                                    </p:set>
                                    <p:set>
                                      <p:cBhvr>
                                        <p:cTn id="8" dur="500" fill="hold"/>
                                        <p:tgtEl>
                                          <p:spTgt spid="82"/>
                                        </p:tgtEl>
                                        <p:attrNameLst>
                                          <p:attrName>fill.on</p:attrName>
                                        </p:attrNameLst>
                                      </p:cBhvr>
                                      <p:to>
                                        <p:strVal val="true"/>
                                      </p:to>
                                    </p:se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500"/>
                                        <p:tgtEl>
                                          <p:spTgt spid="18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wipe(left)">
                                      <p:cBhvr>
                                        <p:cTn id="26" dur="500"/>
                                        <p:tgtEl>
                                          <p:spTgt spid="18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3"/>
                                        </p:tgtEl>
                                        <p:attrNameLst>
                                          <p:attrName>style.visibility</p:attrName>
                                        </p:attrNameLst>
                                      </p:cBhvr>
                                      <p:to>
                                        <p:strVal val="visible"/>
                                      </p:to>
                                    </p:set>
                                    <p:animEffect transition="in" filter="wipe(left)">
                                      <p:cBhvr>
                                        <p:cTn id="29" dur="500"/>
                                        <p:tgtEl>
                                          <p:spTgt spid="18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27"/>
                                        </p:tgtEl>
                                        <p:attrNameLst>
                                          <p:attrName>style.visibility</p:attrName>
                                        </p:attrNameLst>
                                      </p:cBhvr>
                                      <p:to>
                                        <p:strVal val="visible"/>
                                      </p:to>
                                    </p:set>
                                    <p:animEffect transition="in" filter="wipe(left)">
                                      <p:cBhvr>
                                        <p:cTn id="38" dur="500"/>
                                        <p:tgtEl>
                                          <p:spTgt spid="22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8"/>
                                        </p:tgtEl>
                                        <p:attrNameLst>
                                          <p:attrName>style.visibility</p:attrName>
                                        </p:attrNameLst>
                                      </p:cBhvr>
                                      <p:to>
                                        <p:strVal val="visible"/>
                                      </p:to>
                                    </p:set>
                                    <p:animEffect transition="in" filter="wipe(left)">
                                      <p:cBhvr>
                                        <p:cTn id="47" dur="500"/>
                                        <p:tgtEl>
                                          <p:spTgt spid="22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229"/>
                                        </p:tgtEl>
                                        <p:attrNameLst>
                                          <p:attrName>style.visibility</p:attrName>
                                        </p:attrNameLst>
                                      </p:cBhvr>
                                      <p:to>
                                        <p:strVal val="visible"/>
                                      </p:to>
                                    </p:set>
                                    <p:animEffect transition="in" filter="wipe(left)">
                                      <p:cBhvr>
                                        <p:cTn id="51"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227" grpId="0" animBg="1"/>
      <p:bldP spid="228" grpId="0" animBg="1"/>
      <p:bldP spid="2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3</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0557C7A-43CE-4092-AF05-FC57B58CA120}"/>
              </a:ext>
            </a:extLst>
          </p:cNvPr>
          <p:cNvGrpSpPr/>
          <p:nvPr/>
        </p:nvGrpSpPr>
        <p:grpSpPr>
          <a:xfrm>
            <a:off x="4071272" y="2810727"/>
            <a:ext cx="3502203" cy="2188369"/>
            <a:chOff x="444050" y="2811562"/>
            <a:chExt cx="3502203" cy="2188369"/>
          </a:xfrm>
        </p:grpSpPr>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3" name="Rectangle 242">
            <a:extLst>
              <a:ext uri="{FF2B5EF4-FFF2-40B4-BE49-F238E27FC236}">
                <a16:creationId xmlns:a16="http://schemas.microsoft.com/office/drawing/2014/main" id="{49E3CCBF-2C11-467E-8164-B01731788A99}"/>
              </a:ext>
            </a:extLst>
          </p:cNvPr>
          <p:cNvSpPr/>
          <p:nvPr/>
        </p:nvSpPr>
        <p:spPr>
          <a:xfrm>
            <a:off x="4635050" y="2751083"/>
            <a:ext cx="2115666" cy="2286456"/>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Bahnschrift Light SemiCondensed" panose="020B0502040204020203" pitchFamily="34" charset="0"/>
              </a:rPr>
              <a:t>?</a:t>
            </a:r>
            <a:endParaRPr lang="zh-CN" altLang="en-US" sz="4800" dirty="0">
              <a:latin typeface="Bahnschrift Light SemiCondensed" panose="020B0502040204020203" pitchFamily="34" charset="0"/>
            </a:endParaRPr>
          </a:p>
        </p:txBody>
      </p:sp>
    </p:spTree>
    <p:extLst>
      <p:ext uri="{BB962C8B-B14F-4D97-AF65-F5344CB8AC3E}">
        <p14:creationId xmlns:p14="http://schemas.microsoft.com/office/powerpoint/2010/main" val="39912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3"/>
                                        </p:tgtEl>
                                      </p:cBhvr>
                                    </p:animEffect>
                                    <p:set>
                                      <p:cBhvr>
                                        <p:cTn id="7"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4</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7"/>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8"/>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0"/>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0557C7A-43CE-4092-AF05-FC57B58CA120}"/>
              </a:ext>
            </a:extLst>
          </p:cNvPr>
          <p:cNvGrpSpPr/>
          <p:nvPr/>
        </p:nvGrpSpPr>
        <p:grpSpPr>
          <a:xfrm>
            <a:off x="444050" y="2811562"/>
            <a:ext cx="3502203" cy="2188369"/>
            <a:chOff x="444050" y="2811562"/>
            <a:chExt cx="3502203" cy="2188369"/>
          </a:xfrm>
        </p:grpSpPr>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3"/>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4"/>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5"/>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8"/>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4854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5</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7"/>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8"/>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0"/>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7" name="椭圆 4">
            <a:extLst>
              <a:ext uri="{FF2B5EF4-FFF2-40B4-BE49-F238E27FC236}">
                <a16:creationId xmlns:a16="http://schemas.microsoft.com/office/drawing/2014/main" id="{B45A83C5-6C83-44EC-BF6F-93638D6FB33D}"/>
              </a:ext>
            </a:extLst>
          </p:cNvPr>
          <p:cNvSpPr/>
          <p:nvPr/>
        </p:nvSpPr>
        <p:spPr>
          <a:xfrm>
            <a:off x="106721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3"/>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459023" y="3164581"/>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4"/>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stCxn id="415" idx="3"/>
              <a:endCxn id="397" idx="2"/>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5"/>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6"/>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8"/>
                <a:stretch>
                  <a:fillRect b="-6667"/>
                </a:stretch>
              </a:blipFill>
              <a:ln>
                <a:noFill/>
              </a:ln>
            </p:spPr>
            <p:txBody>
              <a:bodyPr/>
              <a:lstStyle/>
              <a:p>
                <a:r>
                  <a:rPr lang="zh-CN" altLang="en-US">
                    <a:noFill/>
                  </a:rPr>
                  <a:t> </a:t>
                </a:r>
              </a:p>
            </p:txBody>
          </p:sp>
        </mc:Fallback>
      </mc:AlternateContent>
      <p:cxnSp>
        <p:nvCxnSpPr>
          <p:cNvPr id="424" name="直接连接符 39">
            <a:extLst>
              <a:ext uri="{FF2B5EF4-FFF2-40B4-BE49-F238E27FC236}">
                <a16:creationId xmlns:a16="http://schemas.microsoft.com/office/drawing/2014/main" id="{7F51A25D-B4CA-4BFA-89A1-9CB42712804C}"/>
              </a:ext>
            </a:extLst>
          </p:cNvPr>
          <p:cNvCxnSpPr>
            <a:cxnSpLocks/>
            <a:stCxn id="397" idx="6"/>
            <a:endCxn id="402" idx="2"/>
          </p:cNvCxnSpPr>
          <p:nvPr/>
        </p:nvCxnSpPr>
        <p:spPr>
          <a:xfrm flipV="1">
            <a:off x="1400591"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8">
            <a:extLst>
              <a:ext uri="{FF2B5EF4-FFF2-40B4-BE49-F238E27FC236}">
                <a16:creationId xmlns:a16="http://schemas.microsoft.com/office/drawing/2014/main" id="{D21D17BF-948F-432F-9407-E77E0F54ED48}"/>
              </a:ext>
            </a:extLst>
          </p:cNvPr>
          <p:cNvCxnSpPr>
            <a:cxnSpLocks/>
            <a:stCxn id="397" idx="6"/>
            <a:endCxn id="408" idx="2"/>
          </p:cNvCxnSpPr>
          <p:nvPr/>
        </p:nvCxnSpPr>
        <p:spPr>
          <a:xfrm>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9">
            <a:extLst>
              <a:ext uri="{FF2B5EF4-FFF2-40B4-BE49-F238E27FC236}">
                <a16:creationId xmlns:a16="http://schemas.microsoft.com/office/drawing/2014/main" id="{949E1557-A19F-4473-8F6F-5161C38D81A9}"/>
              </a:ext>
            </a:extLst>
          </p:cNvPr>
          <p:cNvCxnSpPr>
            <a:cxnSpLocks/>
            <a:stCxn id="397" idx="6"/>
            <a:endCxn id="405" idx="2"/>
          </p:cNvCxnSpPr>
          <p:nvPr/>
        </p:nvCxnSpPr>
        <p:spPr>
          <a:xfrm>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50">
            <a:extLst>
              <a:ext uri="{FF2B5EF4-FFF2-40B4-BE49-F238E27FC236}">
                <a16:creationId xmlns:a16="http://schemas.microsoft.com/office/drawing/2014/main" id="{79D7E41B-0ECA-468D-8B3D-4D40E7761D7E}"/>
              </a:ext>
            </a:extLst>
          </p:cNvPr>
          <p:cNvCxnSpPr>
            <a:cxnSpLocks/>
            <a:stCxn id="397" idx="6"/>
            <a:endCxn id="401" idx="2"/>
          </p:cNvCxnSpPr>
          <p:nvPr/>
        </p:nvCxnSpPr>
        <p:spPr>
          <a:xfrm>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51">
            <a:extLst>
              <a:ext uri="{FF2B5EF4-FFF2-40B4-BE49-F238E27FC236}">
                <a16:creationId xmlns:a16="http://schemas.microsoft.com/office/drawing/2014/main" id="{42122F57-B8A3-4482-8B02-E78EDE46503F}"/>
              </a:ext>
            </a:extLst>
          </p:cNvPr>
          <p:cNvCxnSpPr>
            <a:cxnSpLocks/>
            <a:stCxn id="397" idx="6"/>
            <a:endCxn id="398" idx="2"/>
          </p:cNvCxnSpPr>
          <p:nvPr/>
        </p:nvCxnSpPr>
        <p:spPr>
          <a:xfrm>
            <a:off x="1400591"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60">
            <a:extLst>
              <a:ext uri="{FF2B5EF4-FFF2-40B4-BE49-F238E27FC236}">
                <a16:creationId xmlns:a16="http://schemas.microsoft.com/office/drawing/2014/main" id="{1E6E6635-7B6A-4F13-A26C-BA1BCCDDB8A1}"/>
              </a:ext>
            </a:extLst>
          </p:cNvPr>
          <p:cNvCxnSpPr>
            <a:cxnSpLocks/>
            <a:stCxn id="397" idx="6"/>
            <a:endCxn id="410" idx="2"/>
          </p:cNvCxnSpPr>
          <p:nvPr/>
        </p:nvCxnSpPr>
        <p:spPr>
          <a:xfrm>
            <a:off x="1400590"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61">
            <a:extLst>
              <a:ext uri="{FF2B5EF4-FFF2-40B4-BE49-F238E27FC236}">
                <a16:creationId xmlns:a16="http://schemas.microsoft.com/office/drawing/2014/main" id="{F0591CF5-6CED-447E-A77B-4611AE1DBBF5}"/>
              </a:ext>
            </a:extLst>
          </p:cNvPr>
          <p:cNvCxnSpPr>
            <a:cxnSpLocks/>
            <a:stCxn id="400" idx="6"/>
            <a:endCxn id="402" idx="2"/>
          </p:cNvCxnSpPr>
          <p:nvPr/>
        </p:nvCxnSpPr>
        <p:spPr>
          <a:xfrm flipV="1">
            <a:off x="1400591"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62">
            <a:extLst>
              <a:ext uri="{FF2B5EF4-FFF2-40B4-BE49-F238E27FC236}">
                <a16:creationId xmlns:a16="http://schemas.microsoft.com/office/drawing/2014/main" id="{CB56F652-42D5-44EF-A7FD-FC94FC9BB09E}"/>
              </a:ext>
            </a:extLst>
          </p:cNvPr>
          <p:cNvCxnSpPr>
            <a:cxnSpLocks/>
            <a:stCxn id="404" idx="6"/>
            <a:endCxn id="402" idx="2"/>
          </p:cNvCxnSpPr>
          <p:nvPr/>
        </p:nvCxnSpPr>
        <p:spPr>
          <a:xfrm flipV="1">
            <a:off x="1400591"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63">
            <a:extLst>
              <a:ext uri="{FF2B5EF4-FFF2-40B4-BE49-F238E27FC236}">
                <a16:creationId xmlns:a16="http://schemas.microsoft.com/office/drawing/2014/main" id="{ABE09CB3-8EEB-46B3-BD47-FAE858C007D1}"/>
              </a:ext>
            </a:extLst>
          </p:cNvPr>
          <p:cNvCxnSpPr>
            <a:cxnSpLocks/>
            <a:stCxn id="407" idx="6"/>
            <a:endCxn id="402" idx="2"/>
          </p:cNvCxnSpPr>
          <p:nvPr/>
        </p:nvCxnSpPr>
        <p:spPr>
          <a:xfrm flipV="1">
            <a:off x="1400591"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94208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24"/>
                                        </p:tgtEl>
                                      </p:cBhvr>
                                    </p:animEffect>
                                    <p:set>
                                      <p:cBhvr>
                                        <p:cTn id="7" dur="1" fill="hold">
                                          <p:stCondLst>
                                            <p:cond delay="499"/>
                                          </p:stCondLst>
                                        </p:cTn>
                                        <p:tgtEl>
                                          <p:spTgt spid="4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32"/>
                                        </p:tgtEl>
                                      </p:cBhvr>
                                    </p:animEffect>
                                    <p:set>
                                      <p:cBhvr>
                                        <p:cTn id="10" dur="1" fill="hold">
                                          <p:stCondLst>
                                            <p:cond delay="499"/>
                                          </p:stCondLst>
                                        </p:cTn>
                                        <p:tgtEl>
                                          <p:spTgt spid="43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34"/>
                                        </p:tgtEl>
                                      </p:cBhvr>
                                    </p:animEffect>
                                    <p:set>
                                      <p:cBhvr>
                                        <p:cTn id="13" dur="1" fill="hold">
                                          <p:stCondLst>
                                            <p:cond delay="499"/>
                                          </p:stCondLst>
                                        </p:cTn>
                                        <p:tgtEl>
                                          <p:spTgt spid="4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33"/>
                                        </p:tgtEl>
                                      </p:cBhvr>
                                    </p:animEffect>
                                    <p:set>
                                      <p:cBhvr>
                                        <p:cTn id="16" dur="1" fill="hold">
                                          <p:stCondLst>
                                            <p:cond delay="499"/>
                                          </p:stCondLst>
                                        </p:cTn>
                                        <p:tgtEl>
                                          <p:spTgt spid="43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9"/>
                                        </p:tgtEl>
                                      </p:cBhvr>
                                    </p:animEffect>
                                    <p:set>
                                      <p:cBhvr>
                                        <p:cTn id="19" dur="1" fill="hold">
                                          <p:stCondLst>
                                            <p:cond delay="499"/>
                                          </p:stCondLst>
                                        </p:cTn>
                                        <p:tgtEl>
                                          <p:spTgt spid="42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28"/>
                                        </p:tgtEl>
                                      </p:cBhvr>
                                    </p:animEffect>
                                    <p:set>
                                      <p:cBhvr>
                                        <p:cTn id="22" dur="1" fill="hold">
                                          <p:stCondLst>
                                            <p:cond delay="499"/>
                                          </p:stCondLst>
                                        </p:cTn>
                                        <p:tgtEl>
                                          <p:spTgt spid="4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27"/>
                                        </p:tgtEl>
                                      </p:cBhvr>
                                    </p:animEffect>
                                    <p:set>
                                      <p:cBhvr>
                                        <p:cTn id="25" dur="1" fill="hold">
                                          <p:stCondLst>
                                            <p:cond delay="499"/>
                                          </p:stCondLst>
                                        </p:cTn>
                                        <p:tgtEl>
                                          <p:spTgt spid="42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1"/>
                                        </p:tgtEl>
                                      </p:cBhvr>
                                    </p:animEffect>
                                    <p:set>
                                      <p:cBhvr>
                                        <p:cTn id="28" dur="1" fill="hold">
                                          <p:stCondLst>
                                            <p:cond delay="499"/>
                                          </p:stCondLst>
                                        </p:cTn>
                                        <p:tgtEl>
                                          <p:spTgt spid="431"/>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97"/>
                                        </p:tgtEl>
                                      </p:cBhvr>
                                    </p:animEffect>
                                    <p:set>
                                      <p:cBhvr>
                                        <p:cTn id="31" dur="1" fill="hold">
                                          <p:stCondLst>
                                            <p:cond delay="499"/>
                                          </p:stCondLst>
                                        </p:cTn>
                                        <p:tgtEl>
                                          <p:spTgt spid="39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30"/>
                                        </p:tgtEl>
                                      </p:cBhvr>
                                    </p:animEffect>
                                    <p:set>
                                      <p:cBhvr>
                                        <p:cTn id="34" dur="1" fill="hold">
                                          <p:stCondLst>
                                            <p:cond delay="499"/>
                                          </p:stCondLst>
                                        </p:cTn>
                                        <p:tgtEl>
                                          <p:spTgt spid="430"/>
                                        </p:tgtEl>
                                        <p:attrNameLst>
                                          <p:attrName>style.visibility</p:attrName>
                                        </p:attrNameLst>
                                      </p:cBhvr>
                                      <p:to>
                                        <p:strVal val="hidden"/>
                                      </p:to>
                                    </p:set>
                                  </p:childTnLst>
                                </p:cTn>
                              </p:par>
                            </p:childTnLst>
                          </p:cTn>
                        </p:par>
                        <p:par>
                          <p:cTn id="35" fill="hold">
                            <p:stCondLst>
                              <p:cond delay="500"/>
                            </p:stCondLst>
                            <p:childTnLst>
                              <p:par>
                                <p:cTn id="36" presetID="42" presetClass="path" presetSubtype="0" accel="50000" decel="50000" fill="hold" nodeType="afterEffect">
                                  <p:stCondLst>
                                    <p:cond delay="0"/>
                                  </p:stCondLst>
                                  <p:childTnLst>
                                    <p:animMotion origin="layout" path="M 1.38778E-17 -4.44444E-6 L 0.06784 -0.05648 " pathEditMode="relative" rAng="0" ptsTypes="AA">
                                      <p:cBhvr>
                                        <p:cTn id="37" dur="500" fill="hold"/>
                                        <p:tgtEl>
                                          <p:spTgt spid="414"/>
                                        </p:tgtEl>
                                        <p:attrNameLst>
                                          <p:attrName>ppt_x</p:attrName>
                                          <p:attrName>ppt_y</p:attrName>
                                        </p:attrNameLst>
                                      </p:cBhvr>
                                      <p:rCtr x="3385" y="-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6</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7" name="Group 6">
            <a:extLst>
              <a:ext uri="{FF2B5EF4-FFF2-40B4-BE49-F238E27FC236}">
                <a16:creationId xmlns:a16="http://schemas.microsoft.com/office/drawing/2014/main" id="{A1C993A7-CCC9-40B9-83A0-5BF56BFE6DEA}"/>
              </a:ext>
            </a:extLst>
          </p:cNvPr>
          <p:cNvGrpSpPr/>
          <p:nvPr/>
        </p:nvGrpSpPr>
        <p:grpSpPr>
          <a:xfrm>
            <a:off x="4071272" y="2811562"/>
            <a:ext cx="3502203" cy="2188369"/>
            <a:chOff x="4071272" y="2811562"/>
            <a:chExt cx="3502203" cy="2188369"/>
          </a:xfrm>
        </p:grpSpPr>
        <p:sp>
          <p:nvSpPr>
            <p:cNvPr id="154" name="椭圆 4">
              <a:extLst>
                <a:ext uri="{FF2B5EF4-FFF2-40B4-BE49-F238E27FC236}">
                  <a16:creationId xmlns:a16="http://schemas.microsoft.com/office/drawing/2014/main" id="{7F32F10D-6F93-4404-8F73-CED736CC1F96}"/>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5" name="椭圆 5">
              <a:extLst>
                <a:ext uri="{FF2B5EF4-FFF2-40B4-BE49-F238E27FC236}">
                  <a16:creationId xmlns:a16="http://schemas.microsoft.com/office/drawing/2014/main" id="{E68021CD-FD4B-4D01-A724-B8CBACEA0108}"/>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6" name="椭圆 6">
              <a:extLst>
                <a:ext uri="{FF2B5EF4-FFF2-40B4-BE49-F238E27FC236}">
                  <a16:creationId xmlns:a16="http://schemas.microsoft.com/office/drawing/2014/main" id="{16260091-34AA-40F3-A7E1-6AC4B5D689C3}"/>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椭圆 7">
              <a:extLst>
                <a:ext uri="{FF2B5EF4-FFF2-40B4-BE49-F238E27FC236}">
                  <a16:creationId xmlns:a16="http://schemas.microsoft.com/office/drawing/2014/main" id="{557A2541-6660-410D-8368-89D92E41BA49}"/>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8" name="椭圆 8">
              <a:extLst>
                <a:ext uri="{FF2B5EF4-FFF2-40B4-BE49-F238E27FC236}">
                  <a16:creationId xmlns:a16="http://schemas.microsoft.com/office/drawing/2014/main" id="{A0B58998-F5AF-44F9-8828-5BB0651AF8D6}"/>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9" name="椭圆 9">
              <a:extLst>
                <a:ext uri="{FF2B5EF4-FFF2-40B4-BE49-F238E27FC236}">
                  <a16:creationId xmlns:a16="http://schemas.microsoft.com/office/drawing/2014/main" id="{850D3637-EA3A-4F06-A9BF-BA5D062B6D7D}"/>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0" name="椭圆 10">
              <a:extLst>
                <a:ext uri="{FF2B5EF4-FFF2-40B4-BE49-F238E27FC236}">
                  <a16:creationId xmlns:a16="http://schemas.microsoft.com/office/drawing/2014/main" id="{EA00D66E-4AD0-4095-81DA-118BD6E4E1A5}"/>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1" name="椭圆 11">
              <a:extLst>
                <a:ext uri="{FF2B5EF4-FFF2-40B4-BE49-F238E27FC236}">
                  <a16:creationId xmlns:a16="http://schemas.microsoft.com/office/drawing/2014/main" id="{90E59FFC-B350-437B-AD2E-9053B4FDC731}"/>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椭圆 12">
              <a:extLst>
                <a:ext uri="{FF2B5EF4-FFF2-40B4-BE49-F238E27FC236}">
                  <a16:creationId xmlns:a16="http://schemas.microsoft.com/office/drawing/2014/main" id="{D999EBC7-059F-4FEE-8A7E-825BF7E08FDA}"/>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椭圆 13">
              <a:extLst>
                <a:ext uri="{FF2B5EF4-FFF2-40B4-BE49-F238E27FC236}">
                  <a16:creationId xmlns:a16="http://schemas.microsoft.com/office/drawing/2014/main" id="{738991A8-9347-4EA5-A1F8-BC57D0F75D08}"/>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 name="椭圆 14">
              <a:extLst>
                <a:ext uri="{FF2B5EF4-FFF2-40B4-BE49-F238E27FC236}">
                  <a16:creationId xmlns:a16="http://schemas.microsoft.com/office/drawing/2014/main" id="{C1CDEAB0-ACD2-4F72-94C1-15655C546C5C}"/>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5" name="椭圆 15">
              <a:extLst>
                <a:ext uri="{FF2B5EF4-FFF2-40B4-BE49-F238E27FC236}">
                  <a16:creationId xmlns:a16="http://schemas.microsoft.com/office/drawing/2014/main" id="{19C419AF-D643-4B88-B873-621A30120B74}"/>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6" name="椭圆 16">
              <a:extLst>
                <a:ext uri="{FF2B5EF4-FFF2-40B4-BE49-F238E27FC236}">
                  <a16:creationId xmlns:a16="http://schemas.microsoft.com/office/drawing/2014/main" id="{21788C37-26F0-4D5B-ADA8-CBD0C0EA5463}"/>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椭圆 17">
              <a:extLst>
                <a:ext uri="{FF2B5EF4-FFF2-40B4-BE49-F238E27FC236}">
                  <a16:creationId xmlns:a16="http://schemas.microsoft.com/office/drawing/2014/main" id="{00211DFE-5B03-4919-BE98-ED087F1E771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168" name="文本框 18">
                  <a:extLst>
                    <a:ext uri="{FF2B5EF4-FFF2-40B4-BE49-F238E27FC236}">
                      <a16:creationId xmlns:a16="http://schemas.microsoft.com/office/drawing/2014/main" id="{45BF337F-A006-47C6-96B9-F6EBDCCAD553}"/>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68" name="文本框 18">
                  <a:extLst>
                    <a:ext uri="{FF2B5EF4-FFF2-40B4-BE49-F238E27FC236}">
                      <a16:creationId xmlns:a16="http://schemas.microsoft.com/office/drawing/2014/main" id="{45BF337F-A006-47C6-96B9-F6EBDCCAD553}"/>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21">
                  <a:extLst>
                    <a:ext uri="{FF2B5EF4-FFF2-40B4-BE49-F238E27FC236}">
                      <a16:creationId xmlns:a16="http://schemas.microsoft.com/office/drawing/2014/main" id="{81B3087B-74B4-425B-B189-837EC1540C9B}"/>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169" name="文本框 21">
                  <a:extLst>
                    <a:ext uri="{FF2B5EF4-FFF2-40B4-BE49-F238E27FC236}">
                      <a16:creationId xmlns:a16="http://schemas.microsoft.com/office/drawing/2014/main" id="{81B3087B-74B4-425B-B189-837EC1540C9B}"/>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22">
                  <a:extLst>
                    <a:ext uri="{FF2B5EF4-FFF2-40B4-BE49-F238E27FC236}">
                      <a16:creationId xmlns:a16="http://schemas.microsoft.com/office/drawing/2014/main" id="{FDE96E4F-3AE4-466A-B04F-03536D4809F6}"/>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0" name="文本框 22">
                  <a:extLst>
                    <a:ext uri="{FF2B5EF4-FFF2-40B4-BE49-F238E27FC236}">
                      <a16:creationId xmlns:a16="http://schemas.microsoft.com/office/drawing/2014/main" id="{FDE96E4F-3AE4-466A-B04F-03536D4809F6}"/>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23">
                  <a:extLst>
                    <a:ext uri="{FF2B5EF4-FFF2-40B4-BE49-F238E27FC236}">
                      <a16:creationId xmlns:a16="http://schemas.microsoft.com/office/drawing/2014/main" id="{40DAA74E-A32A-4B57-96FA-7FCBE32D95B8}"/>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171" name="文本框 23">
                  <a:extLst>
                    <a:ext uri="{FF2B5EF4-FFF2-40B4-BE49-F238E27FC236}">
                      <a16:creationId xmlns:a16="http://schemas.microsoft.com/office/drawing/2014/main" id="{40DAA74E-A32A-4B57-96FA-7FCBE32D95B8}"/>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172" name="直接连接符 25">
              <a:extLst>
                <a:ext uri="{FF2B5EF4-FFF2-40B4-BE49-F238E27FC236}">
                  <a16:creationId xmlns:a16="http://schemas.microsoft.com/office/drawing/2014/main" id="{F2747160-8E8A-4475-AC20-3A8CF0E3555F}"/>
                </a:ext>
              </a:extLst>
            </p:cNvPr>
            <p:cNvCxnSpPr>
              <a:stCxn id="168" idx="3"/>
              <a:endCxn id="154"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26">
              <a:extLst>
                <a:ext uri="{FF2B5EF4-FFF2-40B4-BE49-F238E27FC236}">
                  <a16:creationId xmlns:a16="http://schemas.microsoft.com/office/drawing/2014/main" id="{65C87C56-5AF2-45B1-94A4-424D9117867A}"/>
                </a:ext>
              </a:extLst>
            </p:cNvPr>
            <p:cNvCxnSpPr>
              <a:cxnSpLocks/>
              <a:stCxn id="169" idx="3"/>
              <a:endCxn id="157"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29">
              <a:extLst>
                <a:ext uri="{FF2B5EF4-FFF2-40B4-BE49-F238E27FC236}">
                  <a16:creationId xmlns:a16="http://schemas.microsoft.com/office/drawing/2014/main" id="{AAE45A6B-5E38-474C-8FA1-02F6A2407EF4}"/>
                </a:ext>
              </a:extLst>
            </p:cNvPr>
            <p:cNvCxnSpPr>
              <a:cxnSpLocks/>
              <a:stCxn id="170" idx="3"/>
              <a:endCxn id="161"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32">
              <a:extLst>
                <a:ext uri="{FF2B5EF4-FFF2-40B4-BE49-F238E27FC236}">
                  <a16:creationId xmlns:a16="http://schemas.microsoft.com/office/drawing/2014/main" id="{71367282-F6A3-4636-936B-127268500EE6}"/>
                </a:ext>
              </a:extLst>
            </p:cNvPr>
            <p:cNvCxnSpPr>
              <a:cxnSpLocks/>
              <a:stCxn id="171" idx="3"/>
              <a:endCxn id="164"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文本框 35">
                  <a:extLst>
                    <a:ext uri="{FF2B5EF4-FFF2-40B4-BE49-F238E27FC236}">
                      <a16:creationId xmlns:a16="http://schemas.microsoft.com/office/drawing/2014/main" id="{1F40E225-E8BF-410F-8B21-457A4E4DB503}"/>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176" name="文本框 35">
                  <a:extLst>
                    <a:ext uri="{FF2B5EF4-FFF2-40B4-BE49-F238E27FC236}">
                      <a16:creationId xmlns:a16="http://schemas.microsoft.com/office/drawing/2014/main" id="{1F40E225-E8BF-410F-8B21-457A4E4DB503}"/>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36">
                  <a:extLst>
                    <a:ext uri="{FF2B5EF4-FFF2-40B4-BE49-F238E27FC236}">
                      <a16:creationId xmlns:a16="http://schemas.microsoft.com/office/drawing/2014/main" id="{A3E817A2-AED4-491A-9C7F-892C7514352D}"/>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177" name="文本框 36">
                  <a:extLst>
                    <a:ext uri="{FF2B5EF4-FFF2-40B4-BE49-F238E27FC236}">
                      <a16:creationId xmlns:a16="http://schemas.microsoft.com/office/drawing/2014/main" id="{A3E817A2-AED4-491A-9C7F-892C7514352D}"/>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37">
                  <a:extLst>
                    <a:ext uri="{FF2B5EF4-FFF2-40B4-BE49-F238E27FC236}">
                      <a16:creationId xmlns:a16="http://schemas.microsoft.com/office/drawing/2014/main" id="{9B071280-991B-4D68-8BE6-42714459F402}"/>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8" name="文本框 37">
                  <a:extLst>
                    <a:ext uri="{FF2B5EF4-FFF2-40B4-BE49-F238E27FC236}">
                      <a16:creationId xmlns:a16="http://schemas.microsoft.com/office/drawing/2014/main" id="{9B071280-991B-4D68-8BE6-42714459F402}"/>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38">
                  <a:extLst>
                    <a:ext uri="{FF2B5EF4-FFF2-40B4-BE49-F238E27FC236}">
                      <a16:creationId xmlns:a16="http://schemas.microsoft.com/office/drawing/2014/main" id="{79B92C9B-7181-4E7B-84A3-0AE8DE18BD5D}"/>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179" name="文本框 38">
                  <a:extLst>
                    <a:ext uri="{FF2B5EF4-FFF2-40B4-BE49-F238E27FC236}">
                      <a16:creationId xmlns:a16="http://schemas.microsoft.com/office/drawing/2014/main" id="{79B92C9B-7181-4E7B-84A3-0AE8DE18BD5D}"/>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180" name="直接连接符 39">
              <a:extLst>
                <a:ext uri="{FF2B5EF4-FFF2-40B4-BE49-F238E27FC236}">
                  <a16:creationId xmlns:a16="http://schemas.microsoft.com/office/drawing/2014/main" id="{1548058F-F1EF-4B55-8479-16FE2782FE3F}"/>
                </a:ext>
              </a:extLst>
            </p:cNvPr>
            <p:cNvCxnSpPr>
              <a:cxnSpLocks/>
              <a:stCxn id="154" idx="6"/>
              <a:endCxn id="159"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42">
              <a:extLst>
                <a:ext uri="{FF2B5EF4-FFF2-40B4-BE49-F238E27FC236}">
                  <a16:creationId xmlns:a16="http://schemas.microsoft.com/office/drawing/2014/main" id="{C172E3A9-79BD-4897-B5A8-CB793F1A4C9E}"/>
                </a:ext>
              </a:extLst>
            </p:cNvPr>
            <p:cNvCxnSpPr>
              <a:cxnSpLocks/>
              <a:stCxn id="159" idx="6"/>
              <a:endCxn id="156"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45">
              <a:extLst>
                <a:ext uri="{FF2B5EF4-FFF2-40B4-BE49-F238E27FC236}">
                  <a16:creationId xmlns:a16="http://schemas.microsoft.com/office/drawing/2014/main" id="{39B34F76-6EE9-4B94-B67D-A577BEF5A1EB}"/>
                </a:ext>
              </a:extLst>
            </p:cNvPr>
            <p:cNvCxnSpPr>
              <a:cxnSpLocks/>
              <a:stCxn id="156" idx="6"/>
              <a:endCxn id="176"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8">
              <a:extLst>
                <a:ext uri="{FF2B5EF4-FFF2-40B4-BE49-F238E27FC236}">
                  <a16:creationId xmlns:a16="http://schemas.microsoft.com/office/drawing/2014/main" id="{F1297B98-ACF4-45E2-BF9F-6AA538270CD5}"/>
                </a:ext>
              </a:extLst>
            </p:cNvPr>
            <p:cNvCxnSpPr>
              <a:cxnSpLocks/>
              <a:stCxn id="154" idx="6"/>
              <a:endCxn id="165"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9">
              <a:extLst>
                <a:ext uri="{FF2B5EF4-FFF2-40B4-BE49-F238E27FC236}">
                  <a16:creationId xmlns:a16="http://schemas.microsoft.com/office/drawing/2014/main" id="{635BA849-DEE0-4DD4-9E6E-8887651D31C8}"/>
                </a:ext>
              </a:extLst>
            </p:cNvPr>
            <p:cNvCxnSpPr>
              <a:cxnSpLocks/>
              <a:stCxn id="154" idx="6"/>
              <a:endCxn id="162"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50">
              <a:extLst>
                <a:ext uri="{FF2B5EF4-FFF2-40B4-BE49-F238E27FC236}">
                  <a16:creationId xmlns:a16="http://schemas.microsoft.com/office/drawing/2014/main" id="{3137A02C-59CD-4960-B81A-E4A083CFA9E8}"/>
                </a:ext>
              </a:extLst>
            </p:cNvPr>
            <p:cNvCxnSpPr>
              <a:cxnSpLocks/>
              <a:stCxn id="154" idx="6"/>
              <a:endCxn id="158"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51">
              <a:extLst>
                <a:ext uri="{FF2B5EF4-FFF2-40B4-BE49-F238E27FC236}">
                  <a16:creationId xmlns:a16="http://schemas.microsoft.com/office/drawing/2014/main" id="{81CCD241-28ED-4745-B213-BC7622B5E568}"/>
                </a:ext>
              </a:extLst>
            </p:cNvPr>
            <p:cNvCxnSpPr>
              <a:cxnSpLocks/>
              <a:stCxn id="154" idx="6"/>
              <a:endCxn id="155"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60">
              <a:extLst>
                <a:ext uri="{FF2B5EF4-FFF2-40B4-BE49-F238E27FC236}">
                  <a16:creationId xmlns:a16="http://schemas.microsoft.com/office/drawing/2014/main" id="{99AF0F4E-C50E-4483-87D3-17B789FD380E}"/>
                </a:ext>
              </a:extLst>
            </p:cNvPr>
            <p:cNvCxnSpPr>
              <a:cxnSpLocks/>
              <a:stCxn id="154" idx="6"/>
              <a:endCxn id="167"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61">
              <a:extLst>
                <a:ext uri="{FF2B5EF4-FFF2-40B4-BE49-F238E27FC236}">
                  <a16:creationId xmlns:a16="http://schemas.microsoft.com/office/drawing/2014/main" id="{36D4563E-4CEA-4A5A-AB72-0AA6E60F3FF9}"/>
                </a:ext>
              </a:extLst>
            </p:cNvPr>
            <p:cNvCxnSpPr>
              <a:cxnSpLocks/>
              <a:stCxn id="157" idx="6"/>
              <a:endCxn id="159"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62">
              <a:extLst>
                <a:ext uri="{FF2B5EF4-FFF2-40B4-BE49-F238E27FC236}">
                  <a16:creationId xmlns:a16="http://schemas.microsoft.com/office/drawing/2014/main" id="{AB18C37F-AE74-4668-A342-42E0BC89D6F6}"/>
                </a:ext>
              </a:extLst>
            </p:cNvPr>
            <p:cNvCxnSpPr>
              <a:cxnSpLocks/>
              <a:stCxn id="161" idx="6"/>
              <a:endCxn id="159"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63">
              <a:extLst>
                <a:ext uri="{FF2B5EF4-FFF2-40B4-BE49-F238E27FC236}">
                  <a16:creationId xmlns:a16="http://schemas.microsoft.com/office/drawing/2014/main" id="{3F1F121A-466A-4AC8-9A7A-EDCEFD671FAC}"/>
                </a:ext>
              </a:extLst>
            </p:cNvPr>
            <p:cNvCxnSpPr>
              <a:cxnSpLocks/>
              <a:stCxn id="164" idx="6"/>
              <a:endCxn id="159"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64">
              <a:extLst>
                <a:ext uri="{FF2B5EF4-FFF2-40B4-BE49-F238E27FC236}">
                  <a16:creationId xmlns:a16="http://schemas.microsoft.com/office/drawing/2014/main" id="{840B189D-87AD-4AD7-BBF8-FC2B5057947C}"/>
                </a:ext>
              </a:extLst>
            </p:cNvPr>
            <p:cNvCxnSpPr>
              <a:cxnSpLocks/>
              <a:stCxn id="157" idx="6"/>
              <a:endCxn id="155"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75">
              <a:extLst>
                <a:ext uri="{FF2B5EF4-FFF2-40B4-BE49-F238E27FC236}">
                  <a16:creationId xmlns:a16="http://schemas.microsoft.com/office/drawing/2014/main" id="{3ED99E13-7531-48D3-A910-AE4EB60759CA}"/>
                </a:ext>
              </a:extLst>
            </p:cNvPr>
            <p:cNvCxnSpPr>
              <a:cxnSpLocks/>
              <a:stCxn id="157" idx="6"/>
              <a:endCxn id="158"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76">
              <a:extLst>
                <a:ext uri="{FF2B5EF4-FFF2-40B4-BE49-F238E27FC236}">
                  <a16:creationId xmlns:a16="http://schemas.microsoft.com/office/drawing/2014/main" id="{C131A5FF-AE33-4A5F-91D0-648D07093410}"/>
                </a:ext>
              </a:extLst>
            </p:cNvPr>
            <p:cNvCxnSpPr>
              <a:cxnSpLocks/>
              <a:stCxn id="157" idx="6"/>
              <a:endCxn id="162"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77">
              <a:extLst>
                <a:ext uri="{FF2B5EF4-FFF2-40B4-BE49-F238E27FC236}">
                  <a16:creationId xmlns:a16="http://schemas.microsoft.com/office/drawing/2014/main" id="{E1A5C93C-B041-4EAD-A86C-ACE00340E9D8}"/>
                </a:ext>
              </a:extLst>
            </p:cNvPr>
            <p:cNvCxnSpPr>
              <a:cxnSpLocks/>
              <a:stCxn id="157" idx="6"/>
              <a:endCxn id="165"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78">
              <a:extLst>
                <a:ext uri="{FF2B5EF4-FFF2-40B4-BE49-F238E27FC236}">
                  <a16:creationId xmlns:a16="http://schemas.microsoft.com/office/drawing/2014/main" id="{C861D1CE-AE72-4607-9FBE-779795850FFC}"/>
                </a:ext>
              </a:extLst>
            </p:cNvPr>
            <p:cNvCxnSpPr>
              <a:cxnSpLocks/>
              <a:stCxn id="157" idx="6"/>
              <a:endCxn id="167"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79">
              <a:extLst>
                <a:ext uri="{FF2B5EF4-FFF2-40B4-BE49-F238E27FC236}">
                  <a16:creationId xmlns:a16="http://schemas.microsoft.com/office/drawing/2014/main" id="{56AFA662-A203-48F2-9824-AA200A68BBFA}"/>
                </a:ext>
              </a:extLst>
            </p:cNvPr>
            <p:cNvCxnSpPr>
              <a:cxnSpLocks/>
              <a:stCxn id="161" idx="6"/>
              <a:endCxn id="155"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80">
              <a:extLst>
                <a:ext uri="{FF2B5EF4-FFF2-40B4-BE49-F238E27FC236}">
                  <a16:creationId xmlns:a16="http://schemas.microsoft.com/office/drawing/2014/main" id="{BDE858BC-295A-47D7-B459-FAA9ECF5D3EF}"/>
                </a:ext>
              </a:extLst>
            </p:cNvPr>
            <p:cNvCxnSpPr>
              <a:cxnSpLocks/>
              <a:stCxn id="161" idx="6"/>
              <a:endCxn id="158"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93">
              <a:extLst>
                <a:ext uri="{FF2B5EF4-FFF2-40B4-BE49-F238E27FC236}">
                  <a16:creationId xmlns:a16="http://schemas.microsoft.com/office/drawing/2014/main" id="{EAC98496-3A93-4BEA-9A79-D4128C889448}"/>
                </a:ext>
              </a:extLst>
            </p:cNvPr>
            <p:cNvCxnSpPr>
              <a:cxnSpLocks/>
              <a:stCxn id="161" idx="6"/>
              <a:endCxn id="162"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94">
              <a:extLst>
                <a:ext uri="{FF2B5EF4-FFF2-40B4-BE49-F238E27FC236}">
                  <a16:creationId xmlns:a16="http://schemas.microsoft.com/office/drawing/2014/main" id="{A7ED9860-0529-40B9-A725-81B3ED309DE4}"/>
                </a:ext>
              </a:extLst>
            </p:cNvPr>
            <p:cNvCxnSpPr>
              <a:cxnSpLocks/>
              <a:stCxn id="161" idx="6"/>
              <a:endCxn id="165"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95">
              <a:extLst>
                <a:ext uri="{FF2B5EF4-FFF2-40B4-BE49-F238E27FC236}">
                  <a16:creationId xmlns:a16="http://schemas.microsoft.com/office/drawing/2014/main" id="{11D865B3-0CFD-4CED-83F0-F7A2AA7CA277}"/>
                </a:ext>
              </a:extLst>
            </p:cNvPr>
            <p:cNvCxnSpPr>
              <a:cxnSpLocks/>
              <a:stCxn id="161" idx="6"/>
              <a:endCxn id="167"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96">
              <a:extLst>
                <a:ext uri="{FF2B5EF4-FFF2-40B4-BE49-F238E27FC236}">
                  <a16:creationId xmlns:a16="http://schemas.microsoft.com/office/drawing/2014/main" id="{ED23EAAC-4CD6-4974-A4B1-C0489422614D}"/>
                </a:ext>
              </a:extLst>
            </p:cNvPr>
            <p:cNvCxnSpPr>
              <a:cxnSpLocks/>
              <a:stCxn id="164" idx="6"/>
              <a:endCxn id="155"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97">
              <a:extLst>
                <a:ext uri="{FF2B5EF4-FFF2-40B4-BE49-F238E27FC236}">
                  <a16:creationId xmlns:a16="http://schemas.microsoft.com/office/drawing/2014/main" id="{8FFCC868-6B4B-4ADF-9E22-B9A4314CAC60}"/>
                </a:ext>
              </a:extLst>
            </p:cNvPr>
            <p:cNvCxnSpPr>
              <a:cxnSpLocks/>
              <a:stCxn id="164" idx="6"/>
              <a:endCxn id="158"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108">
              <a:extLst>
                <a:ext uri="{FF2B5EF4-FFF2-40B4-BE49-F238E27FC236}">
                  <a16:creationId xmlns:a16="http://schemas.microsoft.com/office/drawing/2014/main" id="{36000D29-39E3-44D2-A1B6-3F8A45368A81}"/>
                </a:ext>
              </a:extLst>
            </p:cNvPr>
            <p:cNvCxnSpPr>
              <a:cxnSpLocks/>
              <a:stCxn id="164" idx="6"/>
              <a:endCxn id="162"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109">
              <a:extLst>
                <a:ext uri="{FF2B5EF4-FFF2-40B4-BE49-F238E27FC236}">
                  <a16:creationId xmlns:a16="http://schemas.microsoft.com/office/drawing/2014/main" id="{DCD4F1E1-0D58-4AC8-8708-BDEB67D71452}"/>
                </a:ext>
              </a:extLst>
            </p:cNvPr>
            <p:cNvCxnSpPr>
              <a:cxnSpLocks/>
              <a:stCxn id="164" idx="6"/>
              <a:endCxn id="165"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110">
              <a:extLst>
                <a:ext uri="{FF2B5EF4-FFF2-40B4-BE49-F238E27FC236}">
                  <a16:creationId xmlns:a16="http://schemas.microsoft.com/office/drawing/2014/main" id="{91545BC5-F3A1-4003-BA1D-23ACCE6901BC}"/>
                </a:ext>
              </a:extLst>
            </p:cNvPr>
            <p:cNvCxnSpPr>
              <a:cxnSpLocks/>
              <a:stCxn id="164" idx="6"/>
              <a:endCxn id="167"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111">
              <a:extLst>
                <a:ext uri="{FF2B5EF4-FFF2-40B4-BE49-F238E27FC236}">
                  <a16:creationId xmlns:a16="http://schemas.microsoft.com/office/drawing/2014/main" id="{0DACDC37-FAC4-4D5A-9FFC-2B90311020E5}"/>
                </a:ext>
              </a:extLst>
            </p:cNvPr>
            <p:cNvCxnSpPr>
              <a:cxnSpLocks/>
              <a:stCxn id="159" idx="6"/>
              <a:endCxn id="160"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120">
              <a:extLst>
                <a:ext uri="{FF2B5EF4-FFF2-40B4-BE49-F238E27FC236}">
                  <a16:creationId xmlns:a16="http://schemas.microsoft.com/office/drawing/2014/main" id="{4A3D6110-BA96-4398-BC10-35AE941A9DA3}"/>
                </a:ext>
              </a:extLst>
            </p:cNvPr>
            <p:cNvCxnSpPr>
              <a:cxnSpLocks/>
              <a:stCxn id="159" idx="6"/>
              <a:endCxn id="163"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121">
              <a:extLst>
                <a:ext uri="{FF2B5EF4-FFF2-40B4-BE49-F238E27FC236}">
                  <a16:creationId xmlns:a16="http://schemas.microsoft.com/office/drawing/2014/main" id="{5F37806C-F3CA-4B62-BB55-04AAA73530E6}"/>
                </a:ext>
              </a:extLst>
            </p:cNvPr>
            <p:cNvCxnSpPr>
              <a:cxnSpLocks/>
              <a:stCxn id="159" idx="6"/>
              <a:endCxn id="166"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122">
              <a:extLst>
                <a:ext uri="{FF2B5EF4-FFF2-40B4-BE49-F238E27FC236}">
                  <a16:creationId xmlns:a16="http://schemas.microsoft.com/office/drawing/2014/main" id="{6D988C07-E503-4AF3-8666-5CF1E88E6A27}"/>
                </a:ext>
              </a:extLst>
            </p:cNvPr>
            <p:cNvCxnSpPr>
              <a:cxnSpLocks/>
              <a:stCxn id="155" idx="6"/>
              <a:endCxn id="156"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123">
              <a:extLst>
                <a:ext uri="{FF2B5EF4-FFF2-40B4-BE49-F238E27FC236}">
                  <a16:creationId xmlns:a16="http://schemas.microsoft.com/office/drawing/2014/main" id="{224864EF-9830-4CD0-B6DE-A9381D9E81C0}"/>
                </a:ext>
              </a:extLst>
            </p:cNvPr>
            <p:cNvCxnSpPr>
              <a:cxnSpLocks/>
              <a:stCxn id="158" idx="6"/>
              <a:endCxn id="160"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124">
              <a:extLst>
                <a:ext uri="{FF2B5EF4-FFF2-40B4-BE49-F238E27FC236}">
                  <a16:creationId xmlns:a16="http://schemas.microsoft.com/office/drawing/2014/main" id="{1DFCD962-D8C5-40B3-ABC8-3C18F354FA8E}"/>
                </a:ext>
              </a:extLst>
            </p:cNvPr>
            <p:cNvCxnSpPr>
              <a:cxnSpLocks/>
              <a:stCxn id="158" idx="6"/>
              <a:endCxn id="163"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131">
              <a:extLst>
                <a:ext uri="{FF2B5EF4-FFF2-40B4-BE49-F238E27FC236}">
                  <a16:creationId xmlns:a16="http://schemas.microsoft.com/office/drawing/2014/main" id="{AB7277C3-36E9-4629-8EED-6B7BF985E78F}"/>
                </a:ext>
              </a:extLst>
            </p:cNvPr>
            <p:cNvCxnSpPr>
              <a:cxnSpLocks/>
              <a:stCxn id="155" idx="6"/>
              <a:endCxn id="160"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132">
              <a:extLst>
                <a:ext uri="{FF2B5EF4-FFF2-40B4-BE49-F238E27FC236}">
                  <a16:creationId xmlns:a16="http://schemas.microsoft.com/office/drawing/2014/main" id="{09438C49-99E2-4C86-A452-10A2178CD1CF}"/>
                </a:ext>
              </a:extLst>
            </p:cNvPr>
            <p:cNvCxnSpPr>
              <a:cxnSpLocks/>
              <a:stCxn id="155" idx="6"/>
              <a:endCxn id="163"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133">
              <a:extLst>
                <a:ext uri="{FF2B5EF4-FFF2-40B4-BE49-F238E27FC236}">
                  <a16:creationId xmlns:a16="http://schemas.microsoft.com/office/drawing/2014/main" id="{A589A687-A91D-4E68-BEFA-1BC09BF4A931}"/>
                </a:ext>
              </a:extLst>
            </p:cNvPr>
            <p:cNvCxnSpPr>
              <a:cxnSpLocks/>
              <a:stCxn id="155" idx="6"/>
              <a:endCxn id="166"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134">
              <a:extLst>
                <a:ext uri="{FF2B5EF4-FFF2-40B4-BE49-F238E27FC236}">
                  <a16:creationId xmlns:a16="http://schemas.microsoft.com/office/drawing/2014/main" id="{4A56A4A7-324F-4E2B-B1D2-FAF28B715CB5}"/>
                </a:ext>
              </a:extLst>
            </p:cNvPr>
            <p:cNvCxnSpPr>
              <a:cxnSpLocks/>
              <a:stCxn id="158" idx="6"/>
              <a:endCxn id="156"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147">
              <a:extLst>
                <a:ext uri="{FF2B5EF4-FFF2-40B4-BE49-F238E27FC236}">
                  <a16:creationId xmlns:a16="http://schemas.microsoft.com/office/drawing/2014/main" id="{0C930454-080F-4420-9FA7-125532E8D839}"/>
                </a:ext>
              </a:extLst>
            </p:cNvPr>
            <p:cNvCxnSpPr>
              <a:cxnSpLocks/>
              <a:stCxn id="162" idx="6"/>
              <a:endCxn id="156"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148">
              <a:extLst>
                <a:ext uri="{FF2B5EF4-FFF2-40B4-BE49-F238E27FC236}">
                  <a16:creationId xmlns:a16="http://schemas.microsoft.com/office/drawing/2014/main" id="{EA81003C-A23C-444D-9645-BD40158B3979}"/>
                </a:ext>
              </a:extLst>
            </p:cNvPr>
            <p:cNvCxnSpPr>
              <a:cxnSpLocks/>
              <a:stCxn id="162" idx="6"/>
              <a:endCxn id="160"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149">
              <a:extLst>
                <a:ext uri="{FF2B5EF4-FFF2-40B4-BE49-F238E27FC236}">
                  <a16:creationId xmlns:a16="http://schemas.microsoft.com/office/drawing/2014/main" id="{BB5EB93C-006B-469D-ABAD-729C00F8124F}"/>
                </a:ext>
              </a:extLst>
            </p:cNvPr>
            <p:cNvCxnSpPr>
              <a:cxnSpLocks/>
              <a:stCxn id="162" idx="6"/>
              <a:endCxn id="163"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150">
              <a:extLst>
                <a:ext uri="{FF2B5EF4-FFF2-40B4-BE49-F238E27FC236}">
                  <a16:creationId xmlns:a16="http://schemas.microsoft.com/office/drawing/2014/main" id="{79F7F3E2-75A1-4DAD-9A52-A9DB324B3BEF}"/>
                </a:ext>
              </a:extLst>
            </p:cNvPr>
            <p:cNvCxnSpPr>
              <a:cxnSpLocks/>
              <a:stCxn id="162" idx="6"/>
              <a:endCxn id="166"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159">
              <a:extLst>
                <a:ext uri="{FF2B5EF4-FFF2-40B4-BE49-F238E27FC236}">
                  <a16:creationId xmlns:a16="http://schemas.microsoft.com/office/drawing/2014/main" id="{967AC298-CE6C-497D-9184-29A4979F30D0}"/>
                </a:ext>
              </a:extLst>
            </p:cNvPr>
            <p:cNvCxnSpPr>
              <a:cxnSpLocks/>
              <a:stCxn id="166" idx="2"/>
              <a:endCxn id="158"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162">
              <a:extLst>
                <a:ext uri="{FF2B5EF4-FFF2-40B4-BE49-F238E27FC236}">
                  <a16:creationId xmlns:a16="http://schemas.microsoft.com/office/drawing/2014/main" id="{23ADAF63-75F2-4D20-8C68-A8DD837C1AA4}"/>
                </a:ext>
              </a:extLst>
            </p:cNvPr>
            <p:cNvCxnSpPr>
              <a:cxnSpLocks/>
              <a:stCxn id="165" idx="6"/>
              <a:endCxn id="156"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165">
              <a:extLst>
                <a:ext uri="{FF2B5EF4-FFF2-40B4-BE49-F238E27FC236}">
                  <a16:creationId xmlns:a16="http://schemas.microsoft.com/office/drawing/2014/main" id="{D10ECF54-6F1E-4F07-BD2E-F0C83BD9EFEA}"/>
                </a:ext>
              </a:extLst>
            </p:cNvPr>
            <p:cNvCxnSpPr>
              <a:cxnSpLocks/>
              <a:stCxn id="167" idx="6"/>
              <a:endCxn id="156"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168">
              <a:extLst>
                <a:ext uri="{FF2B5EF4-FFF2-40B4-BE49-F238E27FC236}">
                  <a16:creationId xmlns:a16="http://schemas.microsoft.com/office/drawing/2014/main" id="{BB257F33-0D5E-4150-8F05-84D5233D3D72}"/>
                </a:ext>
              </a:extLst>
            </p:cNvPr>
            <p:cNvCxnSpPr>
              <a:cxnSpLocks/>
              <a:stCxn id="165" idx="6"/>
              <a:endCxn id="160"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171">
              <a:extLst>
                <a:ext uri="{FF2B5EF4-FFF2-40B4-BE49-F238E27FC236}">
                  <a16:creationId xmlns:a16="http://schemas.microsoft.com/office/drawing/2014/main" id="{3CAE6611-8552-4625-8CCA-0F5544DD9607}"/>
                </a:ext>
              </a:extLst>
            </p:cNvPr>
            <p:cNvCxnSpPr>
              <a:cxnSpLocks/>
              <a:stCxn id="167" idx="6"/>
              <a:endCxn id="163"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174">
              <a:extLst>
                <a:ext uri="{FF2B5EF4-FFF2-40B4-BE49-F238E27FC236}">
                  <a16:creationId xmlns:a16="http://schemas.microsoft.com/office/drawing/2014/main" id="{07CAE4F2-C607-4535-918E-9FB5CC43CFE6}"/>
                </a:ext>
              </a:extLst>
            </p:cNvPr>
            <p:cNvCxnSpPr>
              <a:cxnSpLocks/>
              <a:stCxn id="167" idx="6"/>
              <a:endCxn id="160"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177">
              <a:extLst>
                <a:ext uri="{FF2B5EF4-FFF2-40B4-BE49-F238E27FC236}">
                  <a16:creationId xmlns:a16="http://schemas.microsoft.com/office/drawing/2014/main" id="{47C9452F-1FC8-4D13-A292-E8D48F03831B}"/>
                </a:ext>
              </a:extLst>
            </p:cNvPr>
            <p:cNvCxnSpPr>
              <a:cxnSpLocks/>
              <a:stCxn id="165" idx="6"/>
              <a:endCxn id="163"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180">
              <a:extLst>
                <a:ext uri="{FF2B5EF4-FFF2-40B4-BE49-F238E27FC236}">
                  <a16:creationId xmlns:a16="http://schemas.microsoft.com/office/drawing/2014/main" id="{AC475FB5-6A6E-404C-B44C-96AD9F9E723B}"/>
                </a:ext>
              </a:extLst>
            </p:cNvPr>
            <p:cNvCxnSpPr>
              <a:cxnSpLocks/>
              <a:stCxn id="165" idx="6"/>
              <a:endCxn id="166"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183">
              <a:extLst>
                <a:ext uri="{FF2B5EF4-FFF2-40B4-BE49-F238E27FC236}">
                  <a16:creationId xmlns:a16="http://schemas.microsoft.com/office/drawing/2014/main" id="{26139DC7-A562-4087-8A64-5F6F36E5A63E}"/>
                </a:ext>
              </a:extLst>
            </p:cNvPr>
            <p:cNvCxnSpPr>
              <a:cxnSpLocks/>
              <a:stCxn id="167" idx="6"/>
              <a:endCxn id="166"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186">
              <a:extLst>
                <a:ext uri="{FF2B5EF4-FFF2-40B4-BE49-F238E27FC236}">
                  <a16:creationId xmlns:a16="http://schemas.microsoft.com/office/drawing/2014/main" id="{E6149C6E-2F8C-4AB2-B03B-82E54E901C86}"/>
                </a:ext>
              </a:extLst>
            </p:cNvPr>
            <p:cNvCxnSpPr>
              <a:cxnSpLocks/>
              <a:stCxn id="160" idx="6"/>
              <a:endCxn id="177"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187">
              <a:extLst>
                <a:ext uri="{FF2B5EF4-FFF2-40B4-BE49-F238E27FC236}">
                  <a16:creationId xmlns:a16="http://schemas.microsoft.com/office/drawing/2014/main" id="{1E08DA1C-46C6-4D14-A602-5B12DE39574A}"/>
                </a:ext>
              </a:extLst>
            </p:cNvPr>
            <p:cNvCxnSpPr>
              <a:cxnSpLocks/>
              <a:stCxn id="163" idx="6"/>
              <a:endCxn id="178"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188">
              <a:extLst>
                <a:ext uri="{FF2B5EF4-FFF2-40B4-BE49-F238E27FC236}">
                  <a16:creationId xmlns:a16="http://schemas.microsoft.com/office/drawing/2014/main" id="{D676F2F9-2CFE-410D-A898-B5EBE0A820D4}"/>
                </a:ext>
              </a:extLst>
            </p:cNvPr>
            <p:cNvCxnSpPr>
              <a:cxnSpLocks/>
              <a:stCxn id="166" idx="6"/>
              <a:endCxn id="179"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36C9ABF-1673-4379-A46E-B712AF399E08}"/>
              </a:ext>
            </a:extLst>
          </p:cNvPr>
          <p:cNvGrpSpPr/>
          <p:nvPr/>
        </p:nvGrpSpPr>
        <p:grpSpPr>
          <a:xfrm>
            <a:off x="444050" y="2784674"/>
            <a:ext cx="3502203" cy="2215257"/>
            <a:chOff x="444050" y="2784674"/>
            <a:chExt cx="3502203" cy="2215257"/>
          </a:xfrm>
        </p:grpSpPr>
        <p:sp>
          <p:nvSpPr>
            <p:cNvPr id="398" name="椭圆 5">
              <a:extLst>
                <a:ext uri="{FF2B5EF4-FFF2-40B4-BE49-F238E27FC236}">
                  <a16:creationId xmlns:a16="http://schemas.microsoft.com/office/drawing/2014/main" id="{A98B0F74-BCDA-401E-A3BE-07751783B982}"/>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9" name="椭圆 6">
              <a:extLst>
                <a:ext uri="{FF2B5EF4-FFF2-40B4-BE49-F238E27FC236}">
                  <a16:creationId xmlns:a16="http://schemas.microsoft.com/office/drawing/2014/main" id="{7D567724-C0C4-428F-BE21-7A41EDE49379}"/>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0" name="椭圆 7">
              <a:extLst>
                <a:ext uri="{FF2B5EF4-FFF2-40B4-BE49-F238E27FC236}">
                  <a16:creationId xmlns:a16="http://schemas.microsoft.com/office/drawing/2014/main" id="{0D3B2085-5D32-4928-87F4-F4C712993623}"/>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1" name="椭圆 8">
              <a:extLst>
                <a:ext uri="{FF2B5EF4-FFF2-40B4-BE49-F238E27FC236}">
                  <a16:creationId xmlns:a16="http://schemas.microsoft.com/office/drawing/2014/main" id="{D97B4BFD-23B5-40FB-9794-053E58889CFA}"/>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2" name="椭圆 9">
              <a:extLst>
                <a:ext uri="{FF2B5EF4-FFF2-40B4-BE49-F238E27FC236}">
                  <a16:creationId xmlns:a16="http://schemas.microsoft.com/office/drawing/2014/main" id="{8394BBE9-F6C5-4C60-9298-946972B24DAA}"/>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3" name="椭圆 10">
              <a:extLst>
                <a:ext uri="{FF2B5EF4-FFF2-40B4-BE49-F238E27FC236}">
                  <a16:creationId xmlns:a16="http://schemas.microsoft.com/office/drawing/2014/main" id="{8FA7FB64-C9D1-4D3F-B095-7881844FA838}"/>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4" name="椭圆 11">
              <a:extLst>
                <a:ext uri="{FF2B5EF4-FFF2-40B4-BE49-F238E27FC236}">
                  <a16:creationId xmlns:a16="http://schemas.microsoft.com/office/drawing/2014/main" id="{3C37513A-B3F5-4394-905C-B43D71DF5C22}"/>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5" name="椭圆 12">
              <a:extLst>
                <a:ext uri="{FF2B5EF4-FFF2-40B4-BE49-F238E27FC236}">
                  <a16:creationId xmlns:a16="http://schemas.microsoft.com/office/drawing/2014/main" id="{B2E3A802-EE11-4114-9785-E5DF5690CFCF}"/>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6" name="椭圆 13">
              <a:extLst>
                <a:ext uri="{FF2B5EF4-FFF2-40B4-BE49-F238E27FC236}">
                  <a16:creationId xmlns:a16="http://schemas.microsoft.com/office/drawing/2014/main" id="{F3299A17-A870-43DA-AD4B-51EA44FCE5D0}"/>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7" name="椭圆 14">
              <a:extLst>
                <a:ext uri="{FF2B5EF4-FFF2-40B4-BE49-F238E27FC236}">
                  <a16:creationId xmlns:a16="http://schemas.microsoft.com/office/drawing/2014/main" id="{DBC9F3F8-2545-4C66-A16C-4B1ECBF6985F}"/>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8" name="椭圆 15">
              <a:extLst>
                <a:ext uri="{FF2B5EF4-FFF2-40B4-BE49-F238E27FC236}">
                  <a16:creationId xmlns:a16="http://schemas.microsoft.com/office/drawing/2014/main" id="{EE05D9DE-71DE-44B3-9CEB-01D428551102}"/>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9" name="椭圆 16">
              <a:extLst>
                <a:ext uri="{FF2B5EF4-FFF2-40B4-BE49-F238E27FC236}">
                  <a16:creationId xmlns:a16="http://schemas.microsoft.com/office/drawing/2014/main" id="{6B5EE771-9215-4080-9E24-4A9AB197C1AA}"/>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0" name="椭圆 17">
              <a:extLst>
                <a:ext uri="{FF2B5EF4-FFF2-40B4-BE49-F238E27FC236}">
                  <a16:creationId xmlns:a16="http://schemas.microsoft.com/office/drawing/2014/main" id="{DF03BFC3-5704-409F-B664-B6DA116B8D1B}"/>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11" name="文本框 21">
                  <a:extLst>
                    <a:ext uri="{FF2B5EF4-FFF2-40B4-BE49-F238E27FC236}">
                      <a16:creationId xmlns:a16="http://schemas.microsoft.com/office/drawing/2014/main" id="{C6D1DDEB-8E0E-4B75-B838-6F094099C017}"/>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11" name="文本框 21">
                  <a:extLst>
                    <a:ext uri="{FF2B5EF4-FFF2-40B4-BE49-F238E27FC236}">
                      <a16:creationId xmlns:a16="http://schemas.microsoft.com/office/drawing/2014/main" id="{C6D1DDEB-8E0E-4B75-B838-6F094099C017}"/>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2" name="文本框 22">
                  <a:extLst>
                    <a:ext uri="{FF2B5EF4-FFF2-40B4-BE49-F238E27FC236}">
                      <a16:creationId xmlns:a16="http://schemas.microsoft.com/office/drawing/2014/main" id="{6B117EEF-DAEC-49AC-AD01-81E79225370B}"/>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12" name="文本框 22">
                  <a:extLst>
                    <a:ext uri="{FF2B5EF4-FFF2-40B4-BE49-F238E27FC236}">
                      <a16:creationId xmlns:a16="http://schemas.microsoft.com/office/drawing/2014/main" id="{6B117EEF-DAEC-49AC-AD01-81E79225370B}"/>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3" name="文本框 23">
                  <a:extLst>
                    <a:ext uri="{FF2B5EF4-FFF2-40B4-BE49-F238E27FC236}">
                      <a16:creationId xmlns:a16="http://schemas.microsoft.com/office/drawing/2014/main" id="{070BD373-978C-4FE9-BB29-D3BC4144A0B1}"/>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3" name="文本框 23">
                  <a:extLst>
                    <a:ext uri="{FF2B5EF4-FFF2-40B4-BE49-F238E27FC236}">
                      <a16:creationId xmlns:a16="http://schemas.microsoft.com/office/drawing/2014/main" id="{070BD373-978C-4FE9-BB29-D3BC4144A0B1}"/>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14" name="Group 413">
              <a:extLst>
                <a:ext uri="{FF2B5EF4-FFF2-40B4-BE49-F238E27FC236}">
                  <a16:creationId xmlns:a16="http://schemas.microsoft.com/office/drawing/2014/main" id="{61E788F8-E387-4E60-AAF2-6267C169B5DF}"/>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415" name="文本框 18">
                    <a:extLst>
                      <a:ext uri="{FF2B5EF4-FFF2-40B4-BE49-F238E27FC236}">
                        <a16:creationId xmlns:a16="http://schemas.microsoft.com/office/drawing/2014/main" id="{58F67599-F29D-4632-A7CF-7B861AAFB77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15" name="文本框 18">
                    <a:extLst>
                      <a:ext uri="{FF2B5EF4-FFF2-40B4-BE49-F238E27FC236}">
                        <a16:creationId xmlns:a16="http://schemas.microsoft.com/office/drawing/2014/main" id="{58F67599-F29D-4632-A7CF-7B861AAFB77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416" name="直接连接符 25">
                <a:extLst>
                  <a:ext uri="{FF2B5EF4-FFF2-40B4-BE49-F238E27FC236}">
                    <a16:creationId xmlns:a16="http://schemas.microsoft.com/office/drawing/2014/main" id="{CE833F87-DE34-4AFC-923B-810D6FF7BC9A}"/>
                  </a:ext>
                </a:extLst>
              </p:cNvPr>
              <p:cNvCxnSpPr>
                <a:cxnSpLocks/>
                <a:stCxn id="415"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7" name="直接连接符 26">
              <a:extLst>
                <a:ext uri="{FF2B5EF4-FFF2-40B4-BE49-F238E27FC236}">
                  <a16:creationId xmlns:a16="http://schemas.microsoft.com/office/drawing/2014/main" id="{AC437D1F-732D-40A7-9140-9CFA12CECE9E}"/>
                </a:ext>
              </a:extLst>
            </p:cNvPr>
            <p:cNvCxnSpPr>
              <a:cxnSpLocks/>
              <a:stCxn id="411" idx="3"/>
              <a:endCxn id="400"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29">
              <a:extLst>
                <a:ext uri="{FF2B5EF4-FFF2-40B4-BE49-F238E27FC236}">
                  <a16:creationId xmlns:a16="http://schemas.microsoft.com/office/drawing/2014/main" id="{6973C45E-2C23-43FD-83F5-1253161A13C7}"/>
                </a:ext>
              </a:extLst>
            </p:cNvPr>
            <p:cNvCxnSpPr>
              <a:cxnSpLocks/>
              <a:stCxn id="412" idx="3"/>
              <a:endCxn id="404"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32">
              <a:extLst>
                <a:ext uri="{FF2B5EF4-FFF2-40B4-BE49-F238E27FC236}">
                  <a16:creationId xmlns:a16="http://schemas.microsoft.com/office/drawing/2014/main" id="{A0B550FA-6B5E-4FAD-AC4B-BBAC335E4C2C}"/>
                </a:ext>
              </a:extLst>
            </p:cNvPr>
            <p:cNvCxnSpPr>
              <a:cxnSpLocks/>
              <a:stCxn id="413" idx="3"/>
              <a:endCxn id="407"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文本框 35">
                  <a:extLst>
                    <a:ext uri="{FF2B5EF4-FFF2-40B4-BE49-F238E27FC236}">
                      <a16:creationId xmlns:a16="http://schemas.microsoft.com/office/drawing/2014/main" id="{102D980C-4838-4813-ABF9-6260BC1ACAFB}"/>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20" name="文本框 35">
                  <a:extLst>
                    <a:ext uri="{FF2B5EF4-FFF2-40B4-BE49-F238E27FC236}">
                      <a16:creationId xmlns:a16="http://schemas.microsoft.com/office/drawing/2014/main" id="{102D980C-4838-4813-ABF9-6260BC1ACAFB}"/>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1" name="文本框 36">
                  <a:extLst>
                    <a:ext uri="{FF2B5EF4-FFF2-40B4-BE49-F238E27FC236}">
                      <a16:creationId xmlns:a16="http://schemas.microsoft.com/office/drawing/2014/main" id="{F3272C2E-E865-4A8C-A753-F738757B81D3}"/>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421" name="文本框 36">
                  <a:extLst>
                    <a:ext uri="{FF2B5EF4-FFF2-40B4-BE49-F238E27FC236}">
                      <a16:creationId xmlns:a16="http://schemas.microsoft.com/office/drawing/2014/main" id="{F3272C2E-E865-4A8C-A753-F738757B81D3}"/>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2" name="文本框 37">
                  <a:extLst>
                    <a:ext uri="{FF2B5EF4-FFF2-40B4-BE49-F238E27FC236}">
                      <a16:creationId xmlns:a16="http://schemas.microsoft.com/office/drawing/2014/main" id="{0EB4912B-1EEB-4856-97A5-EB5104F2818F}"/>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22" name="文本框 37">
                  <a:extLst>
                    <a:ext uri="{FF2B5EF4-FFF2-40B4-BE49-F238E27FC236}">
                      <a16:creationId xmlns:a16="http://schemas.microsoft.com/office/drawing/2014/main" id="{0EB4912B-1EEB-4856-97A5-EB5104F2818F}"/>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3" name="文本框 38">
                  <a:extLst>
                    <a:ext uri="{FF2B5EF4-FFF2-40B4-BE49-F238E27FC236}">
                      <a16:creationId xmlns:a16="http://schemas.microsoft.com/office/drawing/2014/main" id="{EC4EBF24-FFCB-46C9-AFA9-58C2B1B6C275}"/>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423" name="文本框 38">
                  <a:extLst>
                    <a:ext uri="{FF2B5EF4-FFF2-40B4-BE49-F238E27FC236}">
                      <a16:creationId xmlns:a16="http://schemas.microsoft.com/office/drawing/2014/main" id="{EC4EBF24-FFCB-46C9-AFA9-58C2B1B6C275}"/>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425" name="直接连接符 42">
              <a:extLst>
                <a:ext uri="{FF2B5EF4-FFF2-40B4-BE49-F238E27FC236}">
                  <a16:creationId xmlns:a16="http://schemas.microsoft.com/office/drawing/2014/main" id="{9669C39F-2A37-47A4-A32C-545363BCFD5F}"/>
                </a:ext>
              </a:extLst>
            </p:cNvPr>
            <p:cNvCxnSpPr>
              <a:cxnSpLocks/>
              <a:stCxn id="402" idx="6"/>
              <a:endCxn id="399"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5">
              <a:extLst>
                <a:ext uri="{FF2B5EF4-FFF2-40B4-BE49-F238E27FC236}">
                  <a16:creationId xmlns:a16="http://schemas.microsoft.com/office/drawing/2014/main" id="{71E863C1-4D2D-4BD9-8857-2C66371EACA2}"/>
                </a:ext>
              </a:extLst>
            </p:cNvPr>
            <p:cNvCxnSpPr>
              <a:cxnSpLocks/>
              <a:stCxn id="399" idx="6"/>
              <a:endCxn id="420"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64">
              <a:extLst>
                <a:ext uri="{FF2B5EF4-FFF2-40B4-BE49-F238E27FC236}">
                  <a16:creationId xmlns:a16="http://schemas.microsoft.com/office/drawing/2014/main" id="{AF434466-03D7-46A3-9182-EE0DD23E76C9}"/>
                </a:ext>
              </a:extLst>
            </p:cNvPr>
            <p:cNvCxnSpPr>
              <a:cxnSpLocks/>
              <a:stCxn id="400" idx="6"/>
              <a:endCxn id="398"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75">
              <a:extLst>
                <a:ext uri="{FF2B5EF4-FFF2-40B4-BE49-F238E27FC236}">
                  <a16:creationId xmlns:a16="http://schemas.microsoft.com/office/drawing/2014/main" id="{8A657CEE-0E34-4DC5-BA2B-3BB47E0AAF66}"/>
                </a:ext>
              </a:extLst>
            </p:cNvPr>
            <p:cNvCxnSpPr>
              <a:cxnSpLocks/>
              <a:stCxn id="400" idx="6"/>
              <a:endCxn id="401"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76">
              <a:extLst>
                <a:ext uri="{FF2B5EF4-FFF2-40B4-BE49-F238E27FC236}">
                  <a16:creationId xmlns:a16="http://schemas.microsoft.com/office/drawing/2014/main" id="{A47059BD-7D75-413C-B988-E563625D093D}"/>
                </a:ext>
              </a:extLst>
            </p:cNvPr>
            <p:cNvCxnSpPr>
              <a:cxnSpLocks/>
              <a:stCxn id="400" idx="6"/>
              <a:endCxn id="405"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77">
              <a:extLst>
                <a:ext uri="{FF2B5EF4-FFF2-40B4-BE49-F238E27FC236}">
                  <a16:creationId xmlns:a16="http://schemas.microsoft.com/office/drawing/2014/main" id="{524A9466-257F-44F7-ACAF-D0486F86BA61}"/>
                </a:ext>
              </a:extLst>
            </p:cNvPr>
            <p:cNvCxnSpPr>
              <a:cxnSpLocks/>
              <a:stCxn id="400" idx="6"/>
              <a:endCxn id="408"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78">
              <a:extLst>
                <a:ext uri="{FF2B5EF4-FFF2-40B4-BE49-F238E27FC236}">
                  <a16:creationId xmlns:a16="http://schemas.microsoft.com/office/drawing/2014/main" id="{F95E481E-6683-48AA-9A69-91D3D2DCA635}"/>
                </a:ext>
              </a:extLst>
            </p:cNvPr>
            <p:cNvCxnSpPr>
              <a:cxnSpLocks/>
              <a:stCxn id="400" idx="6"/>
              <a:endCxn id="410"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79">
              <a:extLst>
                <a:ext uri="{FF2B5EF4-FFF2-40B4-BE49-F238E27FC236}">
                  <a16:creationId xmlns:a16="http://schemas.microsoft.com/office/drawing/2014/main" id="{C4FF7F83-AA69-464B-AB54-076261CE1C93}"/>
                </a:ext>
              </a:extLst>
            </p:cNvPr>
            <p:cNvCxnSpPr>
              <a:cxnSpLocks/>
              <a:stCxn id="404" idx="6"/>
              <a:endCxn id="398"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80">
              <a:extLst>
                <a:ext uri="{FF2B5EF4-FFF2-40B4-BE49-F238E27FC236}">
                  <a16:creationId xmlns:a16="http://schemas.microsoft.com/office/drawing/2014/main" id="{C65D4C94-8D2F-4455-AC6C-936928CD4C7E}"/>
                </a:ext>
              </a:extLst>
            </p:cNvPr>
            <p:cNvCxnSpPr>
              <a:cxnSpLocks/>
              <a:stCxn id="404" idx="6"/>
              <a:endCxn id="401"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93">
              <a:extLst>
                <a:ext uri="{FF2B5EF4-FFF2-40B4-BE49-F238E27FC236}">
                  <a16:creationId xmlns:a16="http://schemas.microsoft.com/office/drawing/2014/main" id="{08F4B42C-FD6B-4D9A-90DD-DA04619F17DE}"/>
                </a:ext>
              </a:extLst>
            </p:cNvPr>
            <p:cNvCxnSpPr>
              <a:cxnSpLocks/>
              <a:stCxn id="404" idx="6"/>
              <a:endCxn id="405"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94">
              <a:extLst>
                <a:ext uri="{FF2B5EF4-FFF2-40B4-BE49-F238E27FC236}">
                  <a16:creationId xmlns:a16="http://schemas.microsoft.com/office/drawing/2014/main" id="{4477741B-CEFB-4B0F-888A-D556828382C0}"/>
                </a:ext>
              </a:extLst>
            </p:cNvPr>
            <p:cNvCxnSpPr>
              <a:cxnSpLocks/>
              <a:stCxn id="404" idx="6"/>
              <a:endCxn id="408"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95">
              <a:extLst>
                <a:ext uri="{FF2B5EF4-FFF2-40B4-BE49-F238E27FC236}">
                  <a16:creationId xmlns:a16="http://schemas.microsoft.com/office/drawing/2014/main" id="{FF73EC29-41AE-4B80-A766-E7E5D4C61D6F}"/>
                </a:ext>
              </a:extLst>
            </p:cNvPr>
            <p:cNvCxnSpPr>
              <a:cxnSpLocks/>
              <a:stCxn id="404" idx="6"/>
              <a:endCxn id="410"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96">
              <a:extLst>
                <a:ext uri="{FF2B5EF4-FFF2-40B4-BE49-F238E27FC236}">
                  <a16:creationId xmlns:a16="http://schemas.microsoft.com/office/drawing/2014/main" id="{69FC67AA-83BF-4858-B4BB-1D0569A2D5F3}"/>
                </a:ext>
              </a:extLst>
            </p:cNvPr>
            <p:cNvCxnSpPr>
              <a:cxnSpLocks/>
              <a:stCxn id="407" idx="6"/>
              <a:endCxn id="398"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97">
              <a:extLst>
                <a:ext uri="{FF2B5EF4-FFF2-40B4-BE49-F238E27FC236}">
                  <a16:creationId xmlns:a16="http://schemas.microsoft.com/office/drawing/2014/main" id="{D13C1C44-C61C-4067-BEEB-AF051A2F16B6}"/>
                </a:ext>
              </a:extLst>
            </p:cNvPr>
            <p:cNvCxnSpPr>
              <a:cxnSpLocks/>
              <a:stCxn id="407" idx="6"/>
              <a:endCxn id="401"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108">
              <a:extLst>
                <a:ext uri="{FF2B5EF4-FFF2-40B4-BE49-F238E27FC236}">
                  <a16:creationId xmlns:a16="http://schemas.microsoft.com/office/drawing/2014/main" id="{48D49691-8BE8-4E9B-AFC9-CFD0D982A0DA}"/>
                </a:ext>
              </a:extLst>
            </p:cNvPr>
            <p:cNvCxnSpPr>
              <a:cxnSpLocks/>
              <a:stCxn id="407" idx="6"/>
              <a:endCxn id="405"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109">
              <a:extLst>
                <a:ext uri="{FF2B5EF4-FFF2-40B4-BE49-F238E27FC236}">
                  <a16:creationId xmlns:a16="http://schemas.microsoft.com/office/drawing/2014/main" id="{BA99A586-3552-470B-9811-7DDB59567FEB}"/>
                </a:ext>
              </a:extLst>
            </p:cNvPr>
            <p:cNvCxnSpPr>
              <a:cxnSpLocks/>
              <a:stCxn id="407" idx="6"/>
              <a:endCxn id="408"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110">
              <a:extLst>
                <a:ext uri="{FF2B5EF4-FFF2-40B4-BE49-F238E27FC236}">
                  <a16:creationId xmlns:a16="http://schemas.microsoft.com/office/drawing/2014/main" id="{46777487-A887-44F5-B032-3652EB3E6189}"/>
                </a:ext>
              </a:extLst>
            </p:cNvPr>
            <p:cNvCxnSpPr>
              <a:cxnSpLocks/>
              <a:stCxn id="407" idx="6"/>
              <a:endCxn id="410"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111">
              <a:extLst>
                <a:ext uri="{FF2B5EF4-FFF2-40B4-BE49-F238E27FC236}">
                  <a16:creationId xmlns:a16="http://schemas.microsoft.com/office/drawing/2014/main" id="{4142BD8B-F744-48C9-B310-8B7FF0F40670}"/>
                </a:ext>
              </a:extLst>
            </p:cNvPr>
            <p:cNvCxnSpPr>
              <a:cxnSpLocks/>
              <a:stCxn id="402" idx="6"/>
              <a:endCxn id="403"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120">
              <a:extLst>
                <a:ext uri="{FF2B5EF4-FFF2-40B4-BE49-F238E27FC236}">
                  <a16:creationId xmlns:a16="http://schemas.microsoft.com/office/drawing/2014/main" id="{5CBBF516-0847-461B-B1FF-EBFD58376B30}"/>
                </a:ext>
              </a:extLst>
            </p:cNvPr>
            <p:cNvCxnSpPr>
              <a:cxnSpLocks/>
              <a:stCxn id="402" idx="6"/>
              <a:endCxn id="406"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121">
              <a:extLst>
                <a:ext uri="{FF2B5EF4-FFF2-40B4-BE49-F238E27FC236}">
                  <a16:creationId xmlns:a16="http://schemas.microsoft.com/office/drawing/2014/main" id="{927CC9DE-B307-48FE-9331-9B1326ECB0E6}"/>
                </a:ext>
              </a:extLst>
            </p:cNvPr>
            <p:cNvCxnSpPr>
              <a:cxnSpLocks/>
              <a:stCxn id="402" idx="6"/>
              <a:endCxn id="409"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122">
              <a:extLst>
                <a:ext uri="{FF2B5EF4-FFF2-40B4-BE49-F238E27FC236}">
                  <a16:creationId xmlns:a16="http://schemas.microsoft.com/office/drawing/2014/main" id="{873569E5-112B-4DF9-AEDE-9DF223D94B99}"/>
                </a:ext>
              </a:extLst>
            </p:cNvPr>
            <p:cNvCxnSpPr>
              <a:cxnSpLocks/>
              <a:stCxn id="398" idx="6"/>
              <a:endCxn id="399"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123">
              <a:extLst>
                <a:ext uri="{FF2B5EF4-FFF2-40B4-BE49-F238E27FC236}">
                  <a16:creationId xmlns:a16="http://schemas.microsoft.com/office/drawing/2014/main" id="{313D97BD-B9DA-4342-B72C-E0FC55F15829}"/>
                </a:ext>
              </a:extLst>
            </p:cNvPr>
            <p:cNvCxnSpPr>
              <a:cxnSpLocks/>
              <a:stCxn id="401" idx="6"/>
              <a:endCxn id="403"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124">
              <a:extLst>
                <a:ext uri="{FF2B5EF4-FFF2-40B4-BE49-F238E27FC236}">
                  <a16:creationId xmlns:a16="http://schemas.microsoft.com/office/drawing/2014/main" id="{E3E13687-9407-4DD4-8F7F-DF671359449B}"/>
                </a:ext>
              </a:extLst>
            </p:cNvPr>
            <p:cNvCxnSpPr>
              <a:cxnSpLocks/>
              <a:stCxn id="401" idx="6"/>
              <a:endCxn id="406"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131">
              <a:extLst>
                <a:ext uri="{FF2B5EF4-FFF2-40B4-BE49-F238E27FC236}">
                  <a16:creationId xmlns:a16="http://schemas.microsoft.com/office/drawing/2014/main" id="{D7E165FF-0608-493D-86B4-242BD147461C}"/>
                </a:ext>
              </a:extLst>
            </p:cNvPr>
            <p:cNvCxnSpPr>
              <a:cxnSpLocks/>
              <a:stCxn id="398" idx="6"/>
              <a:endCxn id="403"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132">
              <a:extLst>
                <a:ext uri="{FF2B5EF4-FFF2-40B4-BE49-F238E27FC236}">
                  <a16:creationId xmlns:a16="http://schemas.microsoft.com/office/drawing/2014/main" id="{FC19CE09-9256-4F73-AAD8-210813F12469}"/>
                </a:ext>
              </a:extLst>
            </p:cNvPr>
            <p:cNvCxnSpPr>
              <a:cxnSpLocks/>
              <a:stCxn id="398" idx="6"/>
              <a:endCxn id="406"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133">
              <a:extLst>
                <a:ext uri="{FF2B5EF4-FFF2-40B4-BE49-F238E27FC236}">
                  <a16:creationId xmlns:a16="http://schemas.microsoft.com/office/drawing/2014/main" id="{16BF1654-1253-4D21-AD12-D1CB6358D22A}"/>
                </a:ext>
              </a:extLst>
            </p:cNvPr>
            <p:cNvCxnSpPr>
              <a:cxnSpLocks/>
              <a:stCxn id="398" idx="6"/>
              <a:endCxn id="409"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134">
              <a:extLst>
                <a:ext uri="{FF2B5EF4-FFF2-40B4-BE49-F238E27FC236}">
                  <a16:creationId xmlns:a16="http://schemas.microsoft.com/office/drawing/2014/main" id="{DE9E8523-D304-4524-9F09-5C0DBA75B959}"/>
                </a:ext>
              </a:extLst>
            </p:cNvPr>
            <p:cNvCxnSpPr>
              <a:cxnSpLocks/>
              <a:stCxn id="401" idx="6"/>
              <a:endCxn id="399"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147">
              <a:extLst>
                <a:ext uri="{FF2B5EF4-FFF2-40B4-BE49-F238E27FC236}">
                  <a16:creationId xmlns:a16="http://schemas.microsoft.com/office/drawing/2014/main" id="{FFC5CFAA-9E4A-4936-A8C6-DA087140F853}"/>
                </a:ext>
              </a:extLst>
            </p:cNvPr>
            <p:cNvCxnSpPr>
              <a:cxnSpLocks/>
              <a:stCxn id="405" idx="6"/>
              <a:endCxn id="399"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148">
              <a:extLst>
                <a:ext uri="{FF2B5EF4-FFF2-40B4-BE49-F238E27FC236}">
                  <a16:creationId xmlns:a16="http://schemas.microsoft.com/office/drawing/2014/main" id="{DFFB873A-7383-43AF-97A8-730D90C08DE8}"/>
                </a:ext>
              </a:extLst>
            </p:cNvPr>
            <p:cNvCxnSpPr>
              <a:cxnSpLocks/>
              <a:stCxn id="405" idx="6"/>
              <a:endCxn id="403"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149">
              <a:extLst>
                <a:ext uri="{FF2B5EF4-FFF2-40B4-BE49-F238E27FC236}">
                  <a16:creationId xmlns:a16="http://schemas.microsoft.com/office/drawing/2014/main" id="{E6F6EB90-95DB-4F0A-80EE-099C13238623}"/>
                </a:ext>
              </a:extLst>
            </p:cNvPr>
            <p:cNvCxnSpPr>
              <a:cxnSpLocks/>
              <a:stCxn id="405" idx="6"/>
              <a:endCxn id="406"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150">
              <a:extLst>
                <a:ext uri="{FF2B5EF4-FFF2-40B4-BE49-F238E27FC236}">
                  <a16:creationId xmlns:a16="http://schemas.microsoft.com/office/drawing/2014/main" id="{EED36475-68A5-4CC0-829A-6F2A8B683AF6}"/>
                </a:ext>
              </a:extLst>
            </p:cNvPr>
            <p:cNvCxnSpPr>
              <a:cxnSpLocks/>
              <a:stCxn id="405" idx="6"/>
              <a:endCxn id="409"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159">
              <a:extLst>
                <a:ext uri="{FF2B5EF4-FFF2-40B4-BE49-F238E27FC236}">
                  <a16:creationId xmlns:a16="http://schemas.microsoft.com/office/drawing/2014/main" id="{78184282-6C82-4A5E-B0E7-3E9E252CF68C}"/>
                </a:ext>
              </a:extLst>
            </p:cNvPr>
            <p:cNvCxnSpPr>
              <a:cxnSpLocks/>
              <a:stCxn id="409" idx="2"/>
              <a:endCxn id="401"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162">
              <a:extLst>
                <a:ext uri="{FF2B5EF4-FFF2-40B4-BE49-F238E27FC236}">
                  <a16:creationId xmlns:a16="http://schemas.microsoft.com/office/drawing/2014/main" id="{989E6CF2-B2A1-4980-A251-27731B984DE1}"/>
                </a:ext>
              </a:extLst>
            </p:cNvPr>
            <p:cNvCxnSpPr>
              <a:cxnSpLocks/>
              <a:stCxn id="408" idx="6"/>
              <a:endCxn id="399"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165">
              <a:extLst>
                <a:ext uri="{FF2B5EF4-FFF2-40B4-BE49-F238E27FC236}">
                  <a16:creationId xmlns:a16="http://schemas.microsoft.com/office/drawing/2014/main" id="{0C8B4675-4AE8-4EBA-ABAB-C8ED0ED43B04}"/>
                </a:ext>
              </a:extLst>
            </p:cNvPr>
            <p:cNvCxnSpPr>
              <a:cxnSpLocks/>
              <a:stCxn id="410" idx="6"/>
              <a:endCxn id="399"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168">
              <a:extLst>
                <a:ext uri="{FF2B5EF4-FFF2-40B4-BE49-F238E27FC236}">
                  <a16:creationId xmlns:a16="http://schemas.microsoft.com/office/drawing/2014/main" id="{ABD7D388-BCA9-41C1-A971-1C226F0EFE37}"/>
                </a:ext>
              </a:extLst>
            </p:cNvPr>
            <p:cNvCxnSpPr>
              <a:cxnSpLocks/>
              <a:stCxn id="408" idx="6"/>
              <a:endCxn id="403"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171">
              <a:extLst>
                <a:ext uri="{FF2B5EF4-FFF2-40B4-BE49-F238E27FC236}">
                  <a16:creationId xmlns:a16="http://schemas.microsoft.com/office/drawing/2014/main" id="{70CDCDCC-96BB-499E-971C-815B5B0196C1}"/>
                </a:ext>
              </a:extLst>
            </p:cNvPr>
            <p:cNvCxnSpPr>
              <a:cxnSpLocks/>
              <a:stCxn id="410" idx="6"/>
              <a:endCxn id="406"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174">
              <a:extLst>
                <a:ext uri="{FF2B5EF4-FFF2-40B4-BE49-F238E27FC236}">
                  <a16:creationId xmlns:a16="http://schemas.microsoft.com/office/drawing/2014/main" id="{F3E957EB-26BD-4BF2-AB81-2FB7B51B90E2}"/>
                </a:ext>
              </a:extLst>
            </p:cNvPr>
            <p:cNvCxnSpPr>
              <a:cxnSpLocks/>
              <a:stCxn id="410" idx="6"/>
              <a:endCxn id="403"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177">
              <a:extLst>
                <a:ext uri="{FF2B5EF4-FFF2-40B4-BE49-F238E27FC236}">
                  <a16:creationId xmlns:a16="http://schemas.microsoft.com/office/drawing/2014/main" id="{1B595E95-A959-4F7B-85BC-DD5AF20C895A}"/>
                </a:ext>
              </a:extLst>
            </p:cNvPr>
            <p:cNvCxnSpPr>
              <a:cxnSpLocks/>
              <a:stCxn id="408" idx="6"/>
              <a:endCxn id="406"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180">
              <a:extLst>
                <a:ext uri="{FF2B5EF4-FFF2-40B4-BE49-F238E27FC236}">
                  <a16:creationId xmlns:a16="http://schemas.microsoft.com/office/drawing/2014/main" id="{78713789-56A4-45FD-87EF-568692AD6DD1}"/>
                </a:ext>
              </a:extLst>
            </p:cNvPr>
            <p:cNvCxnSpPr>
              <a:cxnSpLocks/>
              <a:stCxn id="408" idx="6"/>
              <a:endCxn id="409"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183">
              <a:extLst>
                <a:ext uri="{FF2B5EF4-FFF2-40B4-BE49-F238E27FC236}">
                  <a16:creationId xmlns:a16="http://schemas.microsoft.com/office/drawing/2014/main" id="{E0D54EF6-FBD7-467A-B00C-86F8058E16C5}"/>
                </a:ext>
              </a:extLst>
            </p:cNvPr>
            <p:cNvCxnSpPr>
              <a:cxnSpLocks/>
              <a:stCxn id="410" idx="6"/>
              <a:endCxn id="409"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186">
              <a:extLst>
                <a:ext uri="{FF2B5EF4-FFF2-40B4-BE49-F238E27FC236}">
                  <a16:creationId xmlns:a16="http://schemas.microsoft.com/office/drawing/2014/main" id="{BF6A37CA-4631-4B82-9C1B-EA4E463D86B8}"/>
                </a:ext>
              </a:extLst>
            </p:cNvPr>
            <p:cNvCxnSpPr>
              <a:cxnSpLocks/>
              <a:stCxn id="403" idx="6"/>
              <a:endCxn id="421"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187">
              <a:extLst>
                <a:ext uri="{FF2B5EF4-FFF2-40B4-BE49-F238E27FC236}">
                  <a16:creationId xmlns:a16="http://schemas.microsoft.com/office/drawing/2014/main" id="{DCD0ADF8-6C1D-41A3-A949-2EFF9B80620A}"/>
                </a:ext>
              </a:extLst>
            </p:cNvPr>
            <p:cNvCxnSpPr>
              <a:cxnSpLocks/>
              <a:stCxn id="406" idx="6"/>
              <a:endCxn id="422"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188">
              <a:extLst>
                <a:ext uri="{FF2B5EF4-FFF2-40B4-BE49-F238E27FC236}">
                  <a16:creationId xmlns:a16="http://schemas.microsoft.com/office/drawing/2014/main" id="{F40FA31D-2CB2-4870-96AA-41926E536C62}"/>
                </a:ext>
              </a:extLst>
            </p:cNvPr>
            <p:cNvCxnSpPr>
              <a:cxnSpLocks/>
              <a:stCxn id="409" idx="6"/>
              <a:endCxn id="423"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2" name="Group 231">
            <a:extLst>
              <a:ext uri="{FF2B5EF4-FFF2-40B4-BE49-F238E27FC236}">
                <a16:creationId xmlns:a16="http://schemas.microsoft.com/office/drawing/2014/main" id="{B8464C20-8B3D-43F8-8EEC-934BCFCA53AE}"/>
              </a:ext>
            </a:extLst>
          </p:cNvPr>
          <p:cNvGrpSpPr/>
          <p:nvPr/>
        </p:nvGrpSpPr>
        <p:grpSpPr>
          <a:xfrm>
            <a:off x="4070479" y="2811562"/>
            <a:ext cx="3502203" cy="2188369"/>
            <a:chOff x="8392184" y="2811562"/>
            <a:chExt cx="3502203" cy="2188369"/>
          </a:xfrm>
        </p:grpSpPr>
        <p:sp>
          <p:nvSpPr>
            <p:cNvPr id="233" name="椭圆 4">
              <a:extLst>
                <a:ext uri="{FF2B5EF4-FFF2-40B4-BE49-F238E27FC236}">
                  <a16:creationId xmlns:a16="http://schemas.microsoft.com/office/drawing/2014/main" id="{D05D40F7-EADB-40F7-B9CA-FD87987D4E33}"/>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4" name="椭圆 5">
              <a:extLst>
                <a:ext uri="{FF2B5EF4-FFF2-40B4-BE49-F238E27FC236}">
                  <a16:creationId xmlns:a16="http://schemas.microsoft.com/office/drawing/2014/main" id="{105A1BD6-C542-4B52-8D6F-87CBE4DEB8B7}"/>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5" name="椭圆 6">
              <a:extLst>
                <a:ext uri="{FF2B5EF4-FFF2-40B4-BE49-F238E27FC236}">
                  <a16:creationId xmlns:a16="http://schemas.microsoft.com/office/drawing/2014/main" id="{50390490-77FC-4536-9D7D-7C78CE9803FD}"/>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6" name="椭圆 7">
              <a:extLst>
                <a:ext uri="{FF2B5EF4-FFF2-40B4-BE49-F238E27FC236}">
                  <a16:creationId xmlns:a16="http://schemas.microsoft.com/office/drawing/2014/main" id="{2718008B-D8CB-4EDD-BE7D-3CB2980EFAFF}"/>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7" name="椭圆 8">
              <a:extLst>
                <a:ext uri="{FF2B5EF4-FFF2-40B4-BE49-F238E27FC236}">
                  <a16:creationId xmlns:a16="http://schemas.microsoft.com/office/drawing/2014/main" id="{A2C52D68-C0C6-4758-8797-EB374E781951}"/>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8" name="椭圆 9">
              <a:extLst>
                <a:ext uri="{FF2B5EF4-FFF2-40B4-BE49-F238E27FC236}">
                  <a16:creationId xmlns:a16="http://schemas.microsoft.com/office/drawing/2014/main" id="{E9F54EAC-B829-4DB0-96D4-A6EE9E95DC5B}"/>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9" name="椭圆 10">
              <a:extLst>
                <a:ext uri="{FF2B5EF4-FFF2-40B4-BE49-F238E27FC236}">
                  <a16:creationId xmlns:a16="http://schemas.microsoft.com/office/drawing/2014/main" id="{47E6811D-BD1A-4034-BD43-D1E6DC195320}"/>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0" name="椭圆 11">
              <a:extLst>
                <a:ext uri="{FF2B5EF4-FFF2-40B4-BE49-F238E27FC236}">
                  <a16:creationId xmlns:a16="http://schemas.microsoft.com/office/drawing/2014/main" id="{46D78812-74E8-45D9-BA66-464519C55CED}"/>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1" name="椭圆 12">
              <a:extLst>
                <a:ext uri="{FF2B5EF4-FFF2-40B4-BE49-F238E27FC236}">
                  <a16:creationId xmlns:a16="http://schemas.microsoft.com/office/drawing/2014/main" id="{D126DD31-928E-41E3-9516-43B6F402D376}"/>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2" name="椭圆 13">
              <a:extLst>
                <a:ext uri="{FF2B5EF4-FFF2-40B4-BE49-F238E27FC236}">
                  <a16:creationId xmlns:a16="http://schemas.microsoft.com/office/drawing/2014/main" id="{59B78D43-A786-4034-82A3-540F3112CC46}"/>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3" name="椭圆 14">
              <a:extLst>
                <a:ext uri="{FF2B5EF4-FFF2-40B4-BE49-F238E27FC236}">
                  <a16:creationId xmlns:a16="http://schemas.microsoft.com/office/drawing/2014/main" id="{C369599C-6764-4F05-8BB0-AECAC3955AFC}"/>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15">
              <a:extLst>
                <a:ext uri="{FF2B5EF4-FFF2-40B4-BE49-F238E27FC236}">
                  <a16:creationId xmlns:a16="http://schemas.microsoft.com/office/drawing/2014/main" id="{1BDDFA9D-B668-4C6E-8826-776C5D6B3372}"/>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16">
              <a:extLst>
                <a:ext uri="{FF2B5EF4-FFF2-40B4-BE49-F238E27FC236}">
                  <a16:creationId xmlns:a16="http://schemas.microsoft.com/office/drawing/2014/main" id="{57E47330-F63D-4725-B235-7A047EFAB198}"/>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17">
              <a:extLst>
                <a:ext uri="{FF2B5EF4-FFF2-40B4-BE49-F238E27FC236}">
                  <a16:creationId xmlns:a16="http://schemas.microsoft.com/office/drawing/2014/main" id="{FA96D0AC-C01D-49B2-A033-F0FBE7E1D077}"/>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47" name="文本框 18">
                  <a:extLst>
                    <a:ext uri="{FF2B5EF4-FFF2-40B4-BE49-F238E27FC236}">
                      <a16:creationId xmlns:a16="http://schemas.microsoft.com/office/drawing/2014/main" id="{5B52E7AA-DC58-4B50-ABFB-903B3772E29E}"/>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47" name="文本框 18">
                  <a:extLst>
                    <a:ext uri="{FF2B5EF4-FFF2-40B4-BE49-F238E27FC236}">
                      <a16:creationId xmlns:a16="http://schemas.microsoft.com/office/drawing/2014/main" id="{5B52E7AA-DC58-4B50-ABFB-903B3772E29E}"/>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8" name="文本框 21">
                  <a:extLst>
                    <a:ext uri="{FF2B5EF4-FFF2-40B4-BE49-F238E27FC236}">
                      <a16:creationId xmlns:a16="http://schemas.microsoft.com/office/drawing/2014/main" id="{AF3F1DAE-94B4-465E-A4E0-2DFACC86A617}"/>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48" name="文本框 21">
                  <a:extLst>
                    <a:ext uri="{FF2B5EF4-FFF2-40B4-BE49-F238E27FC236}">
                      <a16:creationId xmlns:a16="http://schemas.microsoft.com/office/drawing/2014/main" id="{AF3F1DAE-94B4-465E-A4E0-2DFACC86A617}"/>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文本框 22">
                  <a:extLst>
                    <a:ext uri="{FF2B5EF4-FFF2-40B4-BE49-F238E27FC236}">
                      <a16:creationId xmlns:a16="http://schemas.microsoft.com/office/drawing/2014/main" id="{F0177B62-A923-466C-8331-1BBF727C85B4}"/>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49" name="文本框 22">
                  <a:extLst>
                    <a:ext uri="{FF2B5EF4-FFF2-40B4-BE49-F238E27FC236}">
                      <a16:creationId xmlns:a16="http://schemas.microsoft.com/office/drawing/2014/main" id="{F0177B62-A923-466C-8331-1BBF727C85B4}"/>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0" name="文本框 23">
                  <a:extLst>
                    <a:ext uri="{FF2B5EF4-FFF2-40B4-BE49-F238E27FC236}">
                      <a16:creationId xmlns:a16="http://schemas.microsoft.com/office/drawing/2014/main" id="{872249E7-AC82-46F0-A96A-6DBC1E73121F}"/>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0" name="文本框 23">
                  <a:extLst>
                    <a:ext uri="{FF2B5EF4-FFF2-40B4-BE49-F238E27FC236}">
                      <a16:creationId xmlns:a16="http://schemas.microsoft.com/office/drawing/2014/main" id="{872249E7-AC82-46F0-A96A-6DBC1E73121F}"/>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251" name="直接连接符 25">
              <a:extLst>
                <a:ext uri="{FF2B5EF4-FFF2-40B4-BE49-F238E27FC236}">
                  <a16:creationId xmlns:a16="http://schemas.microsoft.com/office/drawing/2014/main" id="{1D543054-0116-400A-8801-B46AC4509B00}"/>
                </a:ext>
              </a:extLst>
            </p:cNvPr>
            <p:cNvCxnSpPr>
              <a:stCxn id="247" idx="3"/>
              <a:endCxn id="233"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6">
              <a:extLst>
                <a:ext uri="{FF2B5EF4-FFF2-40B4-BE49-F238E27FC236}">
                  <a16:creationId xmlns:a16="http://schemas.microsoft.com/office/drawing/2014/main" id="{92DF64CD-26DE-4C56-813D-BCB6A13A8204}"/>
                </a:ext>
              </a:extLst>
            </p:cNvPr>
            <p:cNvCxnSpPr>
              <a:cxnSpLocks/>
              <a:stCxn id="248" idx="3"/>
              <a:endCxn id="236"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9">
              <a:extLst>
                <a:ext uri="{FF2B5EF4-FFF2-40B4-BE49-F238E27FC236}">
                  <a16:creationId xmlns:a16="http://schemas.microsoft.com/office/drawing/2014/main" id="{5CC587DD-9CEB-455D-9B11-CBDA76510C44}"/>
                </a:ext>
              </a:extLst>
            </p:cNvPr>
            <p:cNvCxnSpPr>
              <a:cxnSpLocks/>
              <a:stCxn id="249" idx="3"/>
              <a:endCxn id="240"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直接连接符 32">
              <a:extLst>
                <a:ext uri="{FF2B5EF4-FFF2-40B4-BE49-F238E27FC236}">
                  <a16:creationId xmlns:a16="http://schemas.microsoft.com/office/drawing/2014/main" id="{41206A12-E94D-44A2-8C73-E750EFE7D65B}"/>
                </a:ext>
              </a:extLst>
            </p:cNvPr>
            <p:cNvCxnSpPr>
              <a:cxnSpLocks/>
              <a:stCxn id="250" idx="3"/>
              <a:endCxn id="243"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5" name="文本框 35">
                  <a:extLst>
                    <a:ext uri="{FF2B5EF4-FFF2-40B4-BE49-F238E27FC236}">
                      <a16:creationId xmlns:a16="http://schemas.microsoft.com/office/drawing/2014/main" id="{0DF8E1D0-8A67-4E69-945A-F2EC29FC14F8}"/>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55" name="文本框 35">
                  <a:extLst>
                    <a:ext uri="{FF2B5EF4-FFF2-40B4-BE49-F238E27FC236}">
                      <a16:creationId xmlns:a16="http://schemas.microsoft.com/office/drawing/2014/main" id="{0DF8E1D0-8A67-4E69-945A-F2EC29FC14F8}"/>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文本框 36">
                  <a:extLst>
                    <a:ext uri="{FF2B5EF4-FFF2-40B4-BE49-F238E27FC236}">
                      <a16:creationId xmlns:a16="http://schemas.microsoft.com/office/drawing/2014/main" id="{A5E07838-ECE3-4283-8459-7B5B3B9A9F9D}"/>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56" name="文本框 36">
                  <a:extLst>
                    <a:ext uri="{FF2B5EF4-FFF2-40B4-BE49-F238E27FC236}">
                      <a16:creationId xmlns:a16="http://schemas.microsoft.com/office/drawing/2014/main" id="{A5E07838-ECE3-4283-8459-7B5B3B9A9F9D}"/>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本框 37">
                  <a:extLst>
                    <a:ext uri="{FF2B5EF4-FFF2-40B4-BE49-F238E27FC236}">
                      <a16:creationId xmlns:a16="http://schemas.microsoft.com/office/drawing/2014/main" id="{01336180-4733-407E-8631-CC95A8C8FFDA}"/>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7" name="文本框 37">
                  <a:extLst>
                    <a:ext uri="{FF2B5EF4-FFF2-40B4-BE49-F238E27FC236}">
                      <a16:creationId xmlns:a16="http://schemas.microsoft.com/office/drawing/2014/main" id="{01336180-4733-407E-8631-CC95A8C8FFDA}"/>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38">
                  <a:extLst>
                    <a:ext uri="{FF2B5EF4-FFF2-40B4-BE49-F238E27FC236}">
                      <a16:creationId xmlns:a16="http://schemas.microsoft.com/office/drawing/2014/main" id="{AC0F8D50-A7BF-4E18-AE23-0D8091E27BCC}"/>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58" name="文本框 38">
                  <a:extLst>
                    <a:ext uri="{FF2B5EF4-FFF2-40B4-BE49-F238E27FC236}">
                      <a16:creationId xmlns:a16="http://schemas.microsoft.com/office/drawing/2014/main" id="{AC0F8D50-A7BF-4E18-AE23-0D8091E27BCC}"/>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259" name="直接连接符 39">
              <a:extLst>
                <a:ext uri="{FF2B5EF4-FFF2-40B4-BE49-F238E27FC236}">
                  <a16:creationId xmlns:a16="http://schemas.microsoft.com/office/drawing/2014/main" id="{68BC17B2-27B6-4579-8648-B3E571C53FC6}"/>
                </a:ext>
              </a:extLst>
            </p:cNvPr>
            <p:cNvCxnSpPr>
              <a:cxnSpLocks/>
              <a:stCxn id="233" idx="6"/>
              <a:endCxn id="238"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42">
              <a:extLst>
                <a:ext uri="{FF2B5EF4-FFF2-40B4-BE49-F238E27FC236}">
                  <a16:creationId xmlns:a16="http://schemas.microsoft.com/office/drawing/2014/main" id="{BF3F37F1-AF15-4C1A-86EF-3BB3593A7344}"/>
                </a:ext>
              </a:extLst>
            </p:cNvPr>
            <p:cNvCxnSpPr>
              <a:cxnSpLocks/>
              <a:stCxn id="238" idx="6"/>
              <a:endCxn id="235"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45">
              <a:extLst>
                <a:ext uri="{FF2B5EF4-FFF2-40B4-BE49-F238E27FC236}">
                  <a16:creationId xmlns:a16="http://schemas.microsoft.com/office/drawing/2014/main" id="{6FF5BF11-ADF3-4F0A-BB05-322B20D98CC6}"/>
                </a:ext>
              </a:extLst>
            </p:cNvPr>
            <p:cNvCxnSpPr>
              <a:cxnSpLocks/>
              <a:stCxn id="235" idx="6"/>
              <a:endCxn id="255"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48">
              <a:extLst>
                <a:ext uri="{FF2B5EF4-FFF2-40B4-BE49-F238E27FC236}">
                  <a16:creationId xmlns:a16="http://schemas.microsoft.com/office/drawing/2014/main" id="{08C63A53-9C0A-4A6B-81B1-F0A59A0D343E}"/>
                </a:ext>
              </a:extLst>
            </p:cNvPr>
            <p:cNvCxnSpPr>
              <a:cxnSpLocks/>
              <a:stCxn id="233" idx="6"/>
              <a:endCxn id="244"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49">
              <a:extLst>
                <a:ext uri="{FF2B5EF4-FFF2-40B4-BE49-F238E27FC236}">
                  <a16:creationId xmlns:a16="http://schemas.microsoft.com/office/drawing/2014/main" id="{5C23DD24-1BC7-48F2-954C-A1EE1386B5BC}"/>
                </a:ext>
              </a:extLst>
            </p:cNvPr>
            <p:cNvCxnSpPr>
              <a:cxnSpLocks/>
              <a:stCxn id="233" idx="6"/>
              <a:endCxn id="241"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50">
              <a:extLst>
                <a:ext uri="{FF2B5EF4-FFF2-40B4-BE49-F238E27FC236}">
                  <a16:creationId xmlns:a16="http://schemas.microsoft.com/office/drawing/2014/main" id="{BC51CEEF-1948-4DC1-AB0C-3668E64115A2}"/>
                </a:ext>
              </a:extLst>
            </p:cNvPr>
            <p:cNvCxnSpPr>
              <a:cxnSpLocks/>
              <a:stCxn id="233" idx="6"/>
              <a:endCxn id="237"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51">
              <a:extLst>
                <a:ext uri="{FF2B5EF4-FFF2-40B4-BE49-F238E27FC236}">
                  <a16:creationId xmlns:a16="http://schemas.microsoft.com/office/drawing/2014/main" id="{160128E3-9F86-4BF7-B424-50AB3D3B0E65}"/>
                </a:ext>
              </a:extLst>
            </p:cNvPr>
            <p:cNvCxnSpPr>
              <a:cxnSpLocks/>
              <a:stCxn id="233" idx="6"/>
              <a:endCxn id="234"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60">
              <a:extLst>
                <a:ext uri="{FF2B5EF4-FFF2-40B4-BE49-F238E27FC236}">
                  <a16:creationId xmlns:a16="http://schemas.microsoft.com/office/drawing/2014/main" id="{A32C6ABB-D484-4571-AEA9-E442D83AEE8A}"/>
                </a:ext>
              </a:extLst>
            </p:cNvPr>
            <p:cNvCxnSpPr>
              <a:cxnSpLocks/>
              <a:stCxn id="233" idx="6"/>
              <a:endCxn id="246"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61">
              <a:extLst>
                <a:ext uri="{FF2B5EF4-FFF2-40B4-BE49-F238E27FC236}">
                  <a16:creationId xmlns:a16="http://schemas.microsoft.com/office/drawing/2014/main" id="{BFE8C465-D0D9-4F8D-8CE7-34623A330EA8}"/>
                </a:ext>
              </a:extLst>
            </p:cNvPr>
            <p:cNvCxnSpPr>
              <a:cxnSpLocks/>
              <a:stCxn id="236" idx="6"/>
              <a:endCxn id="238"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62">
              <a:extLst>
                <a:ext uri="{FF2B5EF4-FFF2-40B4-BE49-F238E27FC236}">
                  <a16:creationId xmlns:a16="http://schemas.microsoft.com/office/drawing/2014/main" id="{C4D4363D-98B9-46F3-84E5-47C8C512D1A6}"/>
                </a:ext>
              </a:extLst>
            </p:cNvPr>
            <p:cNvCxnSpPr>
              <a:cxnSpLocks/>
              <a:stCxn id="240" idx="6"/>
              <a:endCxn id="238"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63">
              <a:extLst>
                <a:ext uri="{FF2B5EF4-FFF2-40B4-BE49-F238E27FC236}">
                  <a16:creationId xmlns:a16="http://schemas.microsoft.com/office/drawing/2014/main" id="{71A7CE06-52E8-4CD9-8741-FC8E29632411}"/>
                </a:ext>
              </a:extLst>
            </p:cNvPr>
            <p:cNvCxnSpPr>
              <a:cxnSpLocks/>
              <a:stCxn id="243" idx="6"/>
              <a:endCxn id="238"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64">
              <a:extLst>
                <a:ext uri="{FF2B5EF4-FFF2-40B4-BE49-F238E27FC236}">
                  <a16:creationId xmlns:a16="http://schemas.microsoft.com/office/drawing/2014/main" id="{74F10DA0-0962-4785-A188-82C950DBAFEB}"/>
                </a:ext>
              </a:extLst>
            </p:cNvPr>
            <p:cNvCxnSpPr>
              <a:cxnSpLocks/>
              <a:stCxn id="236" idx="6"/>
              <a:endCxn id="234"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75">
              <a:extLst>
                <a:ext uri="{FF2B5EF4-FFF2-40B4-BE49-F238E27FC236}">
                  <a16:creationId xmlns:a16="http://schemas.microsoft.com/office/drawing/2014/main" id="{8A7A0855-13B5-404F-BCF5-E6DBFE15C39D}"/>
                </a:ext>
              </a:extLst>
            </p:cNvPr>
            <p:cNvCxnSpPr>
              <a:cxnSpLocks/>
              <a:stCxn id="236" idx="6"/>
              <a:endCxn id="237"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76">
              <a:extLst>
                <a:ext uri="{FF2B5EF4-FFF2-40B4-BE49-F238E27FC236}">
                  <a16:creationId xmlns:a16="http://schemas.microsoft.com/office/drawing/2014/main" id="{4D510058-0269-4FD1-AAAA-70D4468466EA}"/>
                </a:ext>
              </a:extLst>
            </p:cNvPr>
            <p:cNvCxnSpPr>
              <a:cxnSpLocks/>
              <a:stCxn id="236" idx="6"/>
              <a:endCxn id="241"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77">
              <a:extLst>
                <a:ext uri="{FF2B5EF4-FFF2-40B4-BE49-F238E27FC236}">
                  <a16:creationId xmlns:a16="http://schemas.microsoft.com/office/drawing/2014/main" id="{27777BD1-0969-4772-9692-C576F85BC3DA}"/>
                </a:ext>
              </a:extLst>
            </p:cNvPr>
            <p:cNvCxnSpPr>
              <a:cxnSpLocks/>
              <a:stCxn id="236" idx="6"/>
              <a:endCxn id="244"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78">
              <a:extLst>
                <a:ext uri="{FF2B5EF4-FFF2-40B4-BE49-F238E27FC236}">
                  <a16:creationId xmlns:a16="http://schemas.microsoft.com/office/drawing/2014/main" id="{499ACDAC-90A4-4C95-9FCD-EC6041AEA502}"/>
                </a:ext>
              </a:extLst>
            </p:cNvPr>
            <p:cNvCxnSpPr>
              <a:cxnSpLocks/>
              <a:stCxn id="236" idx="6"/>
              <a:endCxn id="246"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79">
              <a:extLst>
                <a:ext uri="{FF2B5EF4-FFF2-40B4-BE49-F238E27FC236}">
                  <a16:creationId xmlns:a16="http://schemas.microsoft.com/office/drawing/2014/main" id="{876D8156-0605-4E57-85B1-48E32555E0D1}"/>
                </a:ext>
              </a:extLst>
            </p:cNvPr>
            <p:cNvCxnSpPr>
              <a:cxnSpLocks/>
              <a:stCxn id="240" idx="6"/>
              <a:endCxn id="234"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80">
              <a:extLst>
                <a:ext uri="{FF2B5EF4-FFF2-40B4-BE49-F238E27FC236}">
                  <a16:creationId xmlns:a16="http://schemas.microsoft.com/office/drawing/2014/main" id="{C73463DB-DA73-492C-8377-ABB48B9D00E8}"/>
                </a:ext>
              </a:extLst>
            </p:cNvPr>
            <p:cNvCxnSpPr>
              <a:cxnSpLocks/>
              <a:stCxn id="240" idx="6"/>
              <a:endCxn id="237"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93">
              <a:extLst>
                <a:ext uri="{FF2B5EF4-FFF2-40B4-BE49-F238E27FC236}">
                  <a16:creationId xmlns:a16="http://schemas.microsoft.com/office/drawing/2014/main" id="{A4283228-41C5-40FF-869C-3F28F3253904}"/>
                </a:ext>
              </a:extLst>
            </p:cNvPr>
            <p:cNvCxnSpPr>
              <a:cxnSpLocks/>
              <a:stCxn id="240" idx="6"/>
              <a:endCxn id="241"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94">
              <a:extLst>
                <a:ext uri="{FF2B5EF4-FFF2-40B4-BE49-F238E27FC236}">
                  <a16:creationId xmlns:a16="http://schemas.microsoft.com/office/drawing/2014/main" id="{2F96F015-871F-4184-A0FC-7EBDAF819D13}"/>
                </a:ext>
              </a:extLst>
            </p:cNvPr>
            <p:cNvCxnSpPr>
              <a:cxnSpLocks/>
              <a:stCxn id="240" idx="6"/>
              <a:endCxn id="244"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95">
              <a:extLst>
                <a:ext uri="{FF2B5EF4-FFF2-40B4-BE49-F238E27FC236}">
                  <a16:creationId xmlns:a16="http://schemas.microsoft.com/office/drawing/2014/main" id="{34329DD1-61F3-42B0-BAC3-0D2F48ACA967}"/>
                </a:ext>
              </a:extLst>
            </p:cNvPr>
            <p:cNvCxnSpPr>
              <a:cxnSpLocks/>
              <a:stCxn id="240" idx="6"/>
              <a:endCxn id="246"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96">
              <a:extLst>
                <a:ext uri="{FF2B5EF4-FFF2-40B4-BE49-F238E27FC236}">
                  <a16:creationId xmlns:a16="http://schemas.microsoft.com/office/drawing/2014/main" id="{3A40DDB8-A898-4615-9EB0-D8A84FF8E5B6}"/>
                </a:ext>
              </a:extLst>
            </p:cNvPr>
            <p:cNvCxnSpPr>
              <a:cxnSpLocks/>
              <a:stCxn id="243" idx="6"/>
              <a:endCxn id="234"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97">
              <a:extLst>
                <a:ext uri="{FF2B5EF4-FFF2-40B4-BE49-F238E27FC236}">
                  <a16:creationId xmlns:a16="http://schemas.microsoft.com/office/drawing/2014/main" id="{7548DBC6-E909-46AD-BEEC-97F2B6A24EEE}"/>
                </a:ext>
              </a:extLst>
            </p:cNvPr>
            <p:cNvCxnSpPr>
              <a:cxnSpLocks/>
              <a:stCxn id="243" idx="6"/>
              <a:endCxn id="237"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108">
              <a:extLst>
                <a:ext uri="{FF2B5EF4-FFF2-40B4-BE49-F238E27FC236}">
                  <a16:creationId xmlns:a16="http://schemas.microsoft.com/office/drawing/2014/main" id="{C35DAD27-7CCA-432F-98A0-676DF9C74CFA}"/>
                </a:ext>
              </a:extLst>
            </p:cNvPr>
            <p:cNvCxnSpPr>
              <a:cxnSpLocks/>
              <a:stCxn id="243" idx="6"/>
              <a:endCxn id="241"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109">
              <a:extLst>
                <a:ext uri="{FF2B5EF4-FFF2-40B4-BE49-F238E27FC236}">
                  <a16:creationId xmlns:a16="http://schemas.microsoft.com/office/drawing/2014/main" id="{3E2FF97C-62F0-441E-BB66-3C9B42F2C343}"/>
                </a:ext>
              </a:extLst>
            </p:cNvPr>
            <p:cNvCxnSpPr>
              <a:cxnSpLocks/>
              <a:stCxn id="243" idx="6"/>
              <a:endCxn id="244"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110">
              <a:extLst>
                <a:ext uri="{FF2B5EF4-FFF2-40B4-BE49-F238E27FC236}">
                  <a16:creationId xmlns:a16="http://schemas.microsoft.com/office/drawing/2014/main" id="{2778E66D-9297-43DD-B2DD-1AD377ADF045}"/>
                </a:ext>
              </a:extLst>
            </p:cNvPr>
            <p:cNvCxnSpPr>
              <a:cxnSpLocks/>
              <a:stCxn id="243" idx="6"/>
              <a:endCxn id="246"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111">
              <a:extLst>
                <a:ext uri="{FF2B5EF4-FFF2-40B4-BE49-F238E27FC236}">
                  <a16:creationId xmlns:a16="http://schemas.microsoft.com/office/drawing/2014/main" id="{07EE50E0-314B-4E70-976F-549B241FC8ED}"/>
                </a:ext>
              </a:extLst>
            </p:cNvPr>
            <p:cNvCxnSpPr>
              <a:cxnSpLocks/>
              <a:stCxn id="238" idx="6"/>
              <a:endCxn id="239"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120">
              <a:extLst>
                <a:ext uri="{FF2B5EF4-FFF2-40B4-BE49-F238E27FC236}">
                  <a16:creationId xmlns:a16="http://schemas.microsoft.com/office/drawing/2014/main" id="{1BED64AA-E523-4C14-9FD9-EF3EDF90AD6F}"/>
                </a:ext>
              </a:extLst>
            </p:cNvPr>
            <p:cNvCxnSpPr>
              <a:cxnSpLocks/>
              <a:stCxn id="238" idx="6"/>
              <a:endCxn id="242"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121">
              <a:extLst>
                <a:ext uri="{FF2B5EF4-FFF2-40B4-BE49-F238E27FC236}">
                  <a16:creationId xmlns:a16="http://schemas.microsoft.com/office/drawing/2014/main" id="{FC0AA975-730C-480A-B842-28808DC306F8}"/>
                </a:ext>
              </a:extLst>
            </p:cNvPr>
            <p:cNvCxnSpPr>
              <a:cxnSpLocks/>
              <a:stCxn id="238" idx="6"/>
              <a:endCxn id="245"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122">
              <a:extLst>
                <a:ext uri="{FF2B5EF4-FFF2-40B4-BE49-F238E27FC236}">
                  <a16:creationId xmlns:a16="http://schemas.microsoft.com/office/drawing/2014/main" id="{7F7B65B1-921A-4061-9087-2A040C379576}"/>
                </a:ext>
              </a:extLst>
            </p:cNvPr>
            <p:cNvCxnSpPr>
              <a:cxnSpLocks/>
              <a:stCxn id="234" idx="6"/>
              <a:endCxn id="235"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123">
              <a:extLst>
                <a:ext uri="{FF2B5EF4-FFF2-40B4-BE49-F238E27FC236}">
                  <a16:creationId xmlns:a16="http://schemas.microsoft.com/office/drawing/2014/main" id="{3CCCF3C9-2960-4F42-A27E-CBBF3BC233EE}"/>
                </a:ext>
              </a:extLst>
            </p:cNvPr>
            <p:cNvCxnSpPr>
              <a:cxnSpLocks/>
              <a:stCxn id="237" idx="6"/>
              <a:endCxn id="239"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124">
              <a:extLst>
                <a:ext uri="{FF2B5EF4-FFF2-40B4-BE49-F238E27FC236}">
                  <a16:creationId xmlns:a16="http://schemas.microsoft.com/office/drawing/2014/main" id="{1A272F04-88C2-4D7A-9CAD-4A0F5554D4EE}"/>
                </a:ext>
              </a:extLst>
            </p:cNvPr>
            <p:cNvCxnSpPr>
              <a:cxnSpLocks/>
              <a:stCxn id="237" idx="6"/>
              <a:endCxn id="242"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131">
              <a:extLst>
                <a:ext uri="{FF2B5EF4-FFF2-40B4-BE49-F238E27FC236}">
                  <a16:creationId xmlns:a16="http://schemas.microsoft.com/office/drawing/2014/main" id="{D75C3ABF-DD87-428F-BC0A-F6C87B6D3523}"/>
                </a:ext>
              </a:extLst>
            </p:cNvPr>
            <p:cNvCxnSpPr>
              <a:cxnSpLocks/>
              <a:stCxn id="234" idx="6"/>
              <a:endCxn id="239"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32">
              <a:extLst>
                <a:ext uri="{FF2B5EF4-FFF2-40B4-BE49-F238E27FC236}">
                  <a16:creationId xmlns:a16="http://schemas.microsoft.com/office/drawing/2014/main" id="{5AE3E711-B694-4333-8D71-69B7D4A83F54}"/>
                </a:ext>
              </a:extLst>
            </p:cNvPr>
            <p:cNvCxnSpPr>
              <a:cxnSpLocks/>
              <a:stCxn id="234" idx="6"/>
              <a:endCxn id="242"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33">
              <a:extLst>
                <a:ext uri="{FF2B5EF4-FFF2-40B4-BE49-F238E27FC236}">
                  <a16:creationId xmlns:a16="http://schemas.microsoft.com/office/drawing/2014/main" id="{8A6ECAF0-A274-45BE-BE05-D97FF092D644}"/>
                </a:ext>
              </a:extLst>
            </p:cNvPr>
            <p:cNvCxnSpPr>
              <a:cxnSpLocks/>
              <a:stCxn id="234" idx="6"/>
              <a:endCxn id="245"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34">
              <a:extLst>
                <a:ext uri="{FF2B5EF4-FFF2-40B4-BE49-F238E27FC236}">
                  <a16:creationId xmlns:a16="http://schemas.microsoft.com/office/drawing/2014/main" id="{915B5B16-DE78-4FF6-B962-723A4BEEBE85}"/>
                </a:ext>
              </a:extLst>
            </p:cNvPr>
            <p:cNvCxnSpPr>
              <a:cxnSpLocks/>
              <a:stCxn id="237" idx="6"/>
              <a:endCxn id="235"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47">
              <a:extLst>
                <a:ext uri="{FF2B5EF4-FFF2-40B4-BE49-F238E27FC236}">
                  <a16:creationId xmlns:a16="http://schemas.microsoft.com/office/drawing/2014/main" id="{92E708EC-1D20-4AAA-8463-5EE5FA811A9F}"/>
                </a:ext>
              </a:extLst>
            </p:cNvPr>
            <p:cNvCxnSpPr>
              <a:cxnSpLocks/>
              <a:stCxn id="241" idx="6"/>
              <a:endCxn id="235"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48">
              <a:extLst>
                <a:ext uri="{FF2B5EF4-FFF2-40B4-BE49-F238E27FC236}">
                  <a16:creationId xmlns:a16="http://schemas.microsoft.com/office/drawing/2014/main" id="{6AB8DF50-B21C-4CD1-8836-0E7A0C4C2845}"/>
                </a:ext>
              </a:extLst>
            </p:cNvPr>
            <p:cNvCxnSpPr>
              <a:cxnSpLocks/>
              <a:stCxn id="241" idx="6"/>
              <a:endCxn id="239"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49">
              <a:extLst>
                <a:ext uri="{FF2B5EF4-FFF2-40B4-BE49-F238E27FC236}">
                  <a16:creationId xmlns:a16="http://schemas.microsoft.com/office/drawing/2014/main" id="{A71619C3-770B-445D-855E-D3A9346AF452}"/>
                </a:ext>
              </a:extLst>
            </p:cNvPr>
            <p:cNvCxnSpPr>
              <a:cxnSpLocks/>
              <a:stCxn id="241" idx="6"/>
              <a:endCxn id="242"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50">
              <a:extLst>
                <a:ext uri="{FF2B5EF4-FFF2-40B4-BE49-F238E27FC236}">
                  <a16:creationId xmlns:a16="http://schemas.microsoft.com/office/drawing/2014/main" id="{87AB7D94-07E8-484B-B0E4-CABB4C804189}"/>
                </a:ext>
              </a:extLst>
            </p:cNvPr>
            <p:cNvCxnSpPr>
              <a:cxnSpLocks/>
              <a:stCxn id="241" idx="6"/>
              <a:endCxn id="245"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59">
              <a:extLst>
                <a:ext uri="{FF2B5EF4-FFF2-40B4-BE49-F238E27FC236}">
                  <a16:creationId xmlns:a16="http://schemas.microsoft.com/office/drawing/2014/main" id="{C93055E4-A94D-41A3-A31B-21B6CF0F10B5}"/>
                </a:ext>
              </a:extLst>
            </p:cNvPr>
            <p:cNvCxnSpPr>
              <a:cxnSpLocks/>
              <a:stCxn id="245" idx="2"/>
              <a:endCxn id="237"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62">
              <a:extLst>
                <a:ext uri="{FF2B5EF4-FFF2-40B4-BE49-F238E27FC236}">
                  <a16:creationId xmlns:a16="http://schemas.microsoft.com/office/drawing/2014/main" id="{2D5D01B1-5DE3-4737-9D43-32E60A85B4BD}"/>
                </a:ext>
              </a:extLst>
            </p:cNvPr>
            <p:cNvCxnSpPr>
              <a:cxnSpLocks/>
              <a:stCxn id="244" idx="6"/>
              <a:endCxn id="235"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65">
              <a:extLst>
                <a:ext uri="{FF2B5EF4-FFF2-40B4-BE49-F238E27FC236}">
                  <a16:creationId xmlns:a16="http://schemas.microsoft.com/office/drawing/2014/main" id="{6E27AB45-8DA2-4B5D-A995-3CEF9A68C17B}"/>
                </a:ext>
              </a:extLst>
            </p:cNvPr>
            <p:cNvCxnSpPr>
              <a:cxnSpLocks/>
              <a:stCxn id="246" idx="6"/>
              <a:endCxn id="235"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68">
              <a:extLst>
                <a:ext uri="{FF2B5EF4-FFF2-40B4-BE49-F238E27FC236}">
                  <a16:creationId xmlns:a16="http://schemas.microsoft.com/office/drawing/2014/main" id="{8CE92BB0-F361-4097-B2AD-5D816A262026}"/>
                </a:ext>
              </a:extLst>
            </p:cNvPr>
            <p:cNvCxnSpPr>
              <a:cxnSpLocks/>
              <a:stCxn id="244" idx="6"/>
              <a:endCxn id="239"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71">
              <a:extLst>
                <a:ext uri="{FF2B5EF4-FFF2-40B4-BE49-F238E27FC236}">
                  <a16:creationId xmlns:a16="http://schemas.microsoft.com/office/drawing/2014/main" id="{CDC9D98B-A6BB-4FB5-BB3E-BF1E9B4CB08E}"/>
                </a:ext>
              </a:extLst>
            </p:cNvPr>
            <p:cNvCxnSpPr>
              <a:cxnSpLocks/>
              <a:stCxn id="246" idx="6"/>
              <a:endCxn id="242"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74">
              <a:extLst>
                <a:ext uri="{FF2B5EF4-FFF2-40B4-BE49-F238E27FC236}">
                  <a16:creationId xmlns:a16="http://schemas.microsoft.com/office/drawing/2014/main" id="{74EE8AFB-7593-4F4D-AF99-0B56BC4EC400}"/>
                </a:ext>
              </a:extLst>
            </p:cNvPr>
            <p:cNvCxnSpPr>
              <a:cxnSpLocks/>
              <a:stCxn id="246" idx="6"/>
              <a:endCxn id="239"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77">
              <a:extLst>
                <a:ext uri="{FF2B5EF4-FFF2-40B4-BE49-F238E27FC236}">
                  <a16:creationId xmlns:a16="http://schemas.microsoft.com/office/drawing/2014/main" id="{DEE7FFB7-00A2-431A-9747-51C08003A16A}"/>
                </a:ext>
              </a:extLst>
            </p:cNvPr>
            <p:cNvCxnSpPr>
              <a:cxnSpLocks/>
              <a:stCxn id="244" idx="6"/>
              <a:endCxn id="242"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80">
              <a:extLst>
                <a:ext uri="{FF2B5EF4-FFF2-40B4-BE49-F238E27FC236}">
                  <a16:creationId xmlns:a16="http://schemas.microsoft.com/office/drawing/2014/main" id="{122BBB20-AF39-4B76-8E25-CFD5B6850ED8}"/>
                </a:ext>
              </a:extLst>
            </p:cNvPr>
            <p:cNvCxnSpPr>
              <a:cxnSpLocks/>
              <a:stCxn id="244" idx="6"/>
              <a:endCxn id="245"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83">
              <a:extLst>
                <a:ext uri="{FF2B5EF4-FFF2-40B4-BE49-F238E27FC236}">
                  <a16:creationId xmlns:a16="http://schemas.microsoft.com/office/drawing/2014/main" id="{90DAC06E-02E6-45D2-90A5-ADFB09A4A703}"/>
                </a:ext>
              </a:extLst>
            </p:cNvPr>
            <p:cNvCxnSpPr>
              <a:cxnSpLocks/>
              <a:stCxn id="246" idx="6"/>
              <a:endCxn id="245"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86">
              <a:extLst>
                <a:ext uri="{FF2B5EF4-FFF2-40B4-BE49-F238E27FC236}">
                  <a16:creationId xmlns:a16="http://schemas.microsoft.com/office/drawing/2014/main" id="{126F99FE-A53D-42C4-8416-37BF303C86BA}"/>
                </a:ext>
              </a:extLst>
            </p:cNvPr>
            <p:cNvCxnSpPr>
              <a:cxnSpLocks/>
              <a:stCxn id="239" idx="6"/>
              <a:endCxn id="256"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87">
              <a:extLst>
                <a:ext uri="{FF2B5EF4-FFF2-40B4-BE49-F238E27FC236}">
                  <a16:creationId xmlns:a16="http://schemas.microsoft.com/office/drawing/2014/main" id="{61BC197B-5B2D-4210-BD6C-3310D36B7D78}"/>
                </a:ext>
              </a:extLst>
            </p:cNvPr>
            <p:cNvCxnSpPr>
              <a:cxnSpLocks/>
              <a:stCxn id="242" idx="6"/>
              <a:endCxn id="257"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88">
              <a:extLst>
                <a:ext uri="{FF2B5EF4-FFF2-40B4-BE49-F238E27FC236}">
                  <a16:creationId xmlns:a16="http://schemas.microsoft.com/office/drawing/2014/main" id="{D57EDAB1-9003-4D37-AC33-70EECA96F78F}"/>
                </a:ext>
              </a:extLst>
            </p:cNvPr>
            <p:cNvCxnSpPr>
              <a:cxnSpLocks/>
              <a:stCxn id="245" idx="6"/>
              <a:endCxn id="258"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1106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7</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242" name="Group 241">
            <a:extLst>
              <a:ext uri="{FF2B5EF4-FFF2-40B4-BE49-F238E27FC236}">
                <a16:creationId xmlns:a16="http://schemas.microsoft.com/office/drawing/2014/main" id="{B26DF258-F35D-4944-8AF1-1124BCCA7266}"/>
              </a:ext>
            </a:extLst>
          </p:cNvPr>
          <p:cNvGrpSpPr/>
          <p:nvPr/>
        </p:nvGrpSpPr>
        <p:grpSpPr>
          <a:xfrm>
            <a:off x="4071272" y="2811562"/>
            <a:ext cx="3502203" cy="2188369"/>
            <a:chOff x="4071272" y="2811562"/>
            <a:chExt cx="3502203" cy="2188369"/>
          </a:xfrm>
        </p:grpSpPr>
        <p:sp>
          <p:nvSpPr>
            <p:cNvPr id="243" name="椭圆 4">
              <a:extLst>
                <a:ext uri="{FF2B5EF4-FFF2-40B4-BE49-F238E27FC236}">
                  <a16:creationId xmlns:a16="http://schemas.microsoft.com/office/drawing/2014/main" id="{3D626F7C-AF18-43F3-BE02-EFAA3933BA74}"/>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5">
              <a:extLst>
                <a:ext uri="{FF2B5EF4-FFF2-40B4-BE49-F238E27FC236}">
                  <a16:creationId xmlns:a16="http://schemas.microsoft.com/office/drawing/2014/main" id="{9948F9B8-A51C-4054-AA34-F09D5F8FACCA}"/>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6">
              <a:extLst>
                <a:ext uri="{FF2B5EF4-FFF2-40B4-BE49-F238E27FC236}">
                  <a16:creationId xmlns:a16="http://schemas.microsoft.com/office/drawing/2014/main" id="{B315809F-3C3F-44FC-A1F5-8D5863924AE9}"/>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7">
              <a:extLst>
                <a:ext uri="{FF2B5EF4-FFF2-40B4-BE49-F238E27FC236}">
                  <a16:creationId xmlns:a16="http://schemas.microsoft.com/office/drawing/2014/main" id="{FE7311A5-99FD-47CA-B69E-98F87763605C}"/>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7" name="椭圆 8">
              <a:extLst>
                <a:ext uri="{FF2B5EF4-FFF2-40B4-BE49-F238E27FC236}">
                  <a16:creationId xmlns:a16="http://schemas.microsoft.com/office/drawing/2014/main" id="{5F2A3E2A-BA2F-4F3E-B5DD-E5914BBA7BDC}"/>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8" name="椭圆 9">
              <a:extLst>
                <a:ext uri="{FF2B5EF4-FFF2-40B4-BE49-F238E27FC236}">
                  <a16:creationId xmlns:a16="http://schemas.microsoft.com/office/drawing/2014/main" id="{C6DDC403-B826-4FD8-B3C4-08ACBF899EE9}"/>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9" name="椭圆 10">
              <a:extLst>
                <a:ext uri="{FF2B5EF4-FFF2-40B4-BE49-F238E27FC236}">
                  <a16:creationId xmlns:a16="http://schemas.microsoft.com/office/drawing/2014/main" id="{9248FBDE-02FA-4215-8F1F-8E870070BC0D}"/>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0" name="椭圆 11">
              <a:extLst>
                <a:ext uri="{FF2B5EF4-FFF2-40B4-BE49-F238E27FC236}">
                  <a16:creationId xmlns:a16="http://schemas.microsoft.com/office/drawing/2014/main" id="{D711214B-1021-419C-B0C5-72AC3F95102E}"/>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1" name="椭圆 12">
              <a:extLst>
                <a:ext uri="{FF2B5EF4-FFF2-40B4-BE49-F238E27FC236}">
                  <a16:creationId xmlns:a16="http://schemas.microsoft.com/office/drawing/2014/main" id="{053D60A4-886E-478D-B66D-B4A4A3A1C1AC}"/>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2" name="椭圆 13">
              <a:extLst>
                <a:ext uri="{FF2B5EF4-FFF2-40B4-BE49-F238E27FC236}">
                  <a16:creationId xmlns:a16="http://schemas.microsoft.com/office/drawing/2014/main" id="{BDF95A6E-FDF0-4278-A205-B4AC7931155A}"/>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3" name="椭圆 14">
              <a:extLst>
                <a:ext uri="{FF2B5EF4-FFF2-40B4-BE49-F238E27FC236}">
                  <a16:creationId xmlns:a16="http://schemas.microsoft.com/office/drawing/2014/main" id="{F9F2584B-D218-4086-A369-8BB8BD367108}"/>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4" name="椭圆 15">
              <a:extLst>
                <a:ext uri="{FF2B5EF4-FFF2-40B4-BE49-F238E27FC236}">
                  <a16:creationId xmlns:a16="http://schemas.microsoft.com/office/drawing/2014/main" id="{0E62AD1F-71F7-43B0-82F8-068A7B8F49E2}"/>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5" name="椭圆 16">
              <a:extLst>
                <a:ext uri="{FF2B5EF4-FFF2-40B4-BE49-F238E27FC236}">
                  <a16:creationId xmlns:a16="http://schemas.microsoft.com/office/drawing/2014/main" id="{7CD7CBA8-BDFB-4EC7-B53E-C9DA460833C7}"/>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6" name="椭圆 17">
              <a:extLst>
                <a:ext uri="{FF2B5EF4-FFF2-40B4-BE49-F238E27FC236}">
                  <a16:creationId xmlns:a16="http://schemas.microsoft.com/office/drawing/2014/main" id="{CD4C3C9E-1FA2-4CC2-8A93-8F95F1E433F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57" name="文本框 18">
                  <a:extLst>
                    <a:ext uri="{FF2B5EF4-FFF2-40B4-BE49-F238E27FC236}">
                      <a16:creationId xmlns:a16="http://schemas.microsoft.com/office/drawing/2014/main" id="{56C4A42E-086F-437E-A2A6-3C66A8916154}"/>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7" name="文本框 18">
                  <a:extLst>
                    <a:ext uri="{FF2B5EF4-FFF2-40B4-BE49-F238E27FC236}">
                      <a16:creationId xmlns:a16="http://schemas.microsoft.com/office/drawing/2014/main" id="{56C4A42E-086F-437E-A2A6-3C66A8916154}"/>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1">
                  <a:extLst>
                    <a:ext uri="{FF2B5EF4-FFF2-40B4-BE49-F238E27FC236}">
                      <a16:creationId xmlns:a16="http://schemas.microsoft.com/office/drawing/2014/main" id="{27425056-C34E-450B-AE31-9D4E228397A4}"/>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58" name="文本框 21">
                  <a:extLst>
                    <a:ext uri="{FF2B5EF4-FFF2-40B4-BE49-F238E27FC236}">
                      <a16:creationId xmlns:a16="http://schemas.microsoft.com/office/drawing/2014/main" id="{27425056-C34E-450B-AE31-9D4E228397A4}"/>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文本框 22">
                  <a:extLst>
                    <a:ext uri="{FF2B5EF4-FFF2-40B4-BE49-F238E27FC236}">
                      <a16:creationId xmlns:a16="http://schemas.microsoft.com/office/drawing/2014/main" id="{55284426-15B6-494A-B2CB-2BCC1772E82F}"/>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9" name="文本框 22">
                  <a:extLst>
                    <a:ext uri="{FF2B5EF4-FFF2-40B4-BE49-F238E27FC236}">
                      <a16:creationId xmlns:a16="http://schemas.microsoft.com/office/drawing/2014/main" id="{55284426-15B6-494A-B2CB-2BCC1772E82F}"/>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3">
                  <a:extLst>
                    <a:ext uri="{FF2B5EF4-FFF2-40B4-BE49-F238E27FC236}">
                      <a16:creationId xmlns:a16="http://schemas.microsoft.com/office/drawing/2014/main" id="{121E9F07-9C33-490E-ADF5-CC819D265B87}"/>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60" name="文本框 23">
                  <a:extLst>
                    <a:ext uri="{FF2B5EF4-FFF2-40B4-BE49-F238E27FC236}">
                      <a16:creationId xmlns:a16="http://schemas.microsoft.com/office/drawing/2014/main" id="{121E9F07-9C33-490E-ADF5-CC819D265B87}"/>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261" name="直接连接符 25">
              <a:extLst>
                <a:ext uri="{FF2B5EF4-FFF2-40B4-BE49-F238E27FC236}">
                  <a16:creationId xmlns:a16="http://schemas.microsoft.com/office/drawing/2014/main" id="{44B752A8-2A24-45F9-BE55-2EA1434A9440}"/>
                </a:ext>
              </a:extLst>
            </p:cNvPr>
            <p:cNvCxnSpPr>
              <a:stCxn id="257" idx="3"/>
              <a:endCxn id="243"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
              <a:extLst>
                <a:ext uri="{FF2B5EF4-FFF2-40B4-BE49-F238E27FC236}">
                  <a16:creationId xmlns:a16="http://schemas.microsoft.com/office/drawing/2014/main" id="{E80F0DF8-AE42-478E-83F3-16C1C4D26566}"/>
                </a:ext>
              </a:extLst>
            </p:cNvPr>
            <p:cNvCxnSpPr>
              <a:cxnSpLocks/>
              <a:stCxn id="258" idx="3"/>
              <a:endCxn id="246"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9">
              <a:extLst>
                <a:ext uri="{FF2B5EF4-FFF2-40B4-BE49-F238E27FC236}">
                  <a16:creationId xmlns:a16="http://schemas.microsoft.com/office/drawing/2014/main" id="{B7CEA391-32D4-41E9-83F7-A7908BEE0DAF}"/>
                </a:ext>
              </a:extLst>
            </p:cNvPr>
            <p:cNvCxnSpPr>
              <a:cxnSpLocks/>
              <a:stCxn id="259" idx="3"/>
              <a:endCxn id="250"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32">
              <a:extLst>
                <a:ext uri="{FF2B5EF4-FFF2-40B4-BE49-F238E27FC236}">
                  <a16:creationId xmlns:a16="http://schemas.microsoft.com/office/drawing/2014/main" id="{B61F66B8-80F5-4332-B5C3-650F6D29D8AB}"/>
                </a:ext>
              </a:extLst>
            </p:cNvPr>
            <p:cNvCxnSpPr>
              <a:cxnSpLocks/>
              <a:stCxn id="260" idx="3"/>
              <a:endCxn id="253"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文本框 35">
                  <a:extLst>
                    <a:ext uri="{FF2B5EF4-FFF2-40B4-BE49-F238E27FC236}">
                      <a16:creationId xmlns:a16="http://schemas.microsoft.com/office/drawing/2014/main" id="{BBD404EE-D3D4-459F-BCE8-BC640B823F6B}"/>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65" name="文本框 35">
                  <a:extLst>
                    <a:ext uri="{FF2B5EF4-FFF2-40B4-BE49-F238E27FC236}">
                      <a16:creationId xmlns:a16="http://schemas.microsoft.com/office/drawing/2014/main" id="{BBD404EE-D3D4-459F-BCE8-BC640B823F6B}"/>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文本框 36">
                  <a:extLst>
                    <a:ext uri="{FF2B5EF4-FFF2-40B4-BE49-F238E27FC236}">
                      <a16:creationId xmlns:a16="http://schemas.microsoft.com/office/drawing/2014/main" id="{D3A35A5A-9DF4-4CCE-8958-9D634046C7A6}"/>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66" name="文本框 36">
                  <a:extLst>
                    <a:ext uri="{FF2B5EF4-FFF2-40B4-BE49-F238E27FC236}">
                      <a16:creationId xmlns:a16="http://schemas.microsoft.com/office/drawing/2014/main" id="{D3A35A5A-9DF4-4CCE-8958-9D634046C7A6}"/>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37">
                  <a:extLst>
                    <a:ext uri="{FF2B5EF4-FFF2-40B4-BE49-F238E27FC236}">
                      <a16:creationId xmlns:a16="http://schemas.microsoft.com/office/drawing/2014/main" id="{631F80D6-4D42-4CBC-A7F9-73687881BE99}"/>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67" name="文本框 37">
                  <a:extLst>
                    <a:ext uri="{FF2B5EF4-FFF2-40B4-BE49-F238E27FC236}">
                      <a16:creationId xmlns:a16="http://schemas.microsoft.com/office/drawing/2014/main" id="{631F80D6-4D42-4CBC-A7F9-73687881BE99}"/>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文本框 38">
                  <a:extLst>
                    <a:ext uri="{FF2B5EF4-FFF2-40B4-BE49-F238E27FC236}">
                      <a16:creationId xmlns:a16="http://schemas.microsoft.com/office/drawing/2014/main" id="{C89DAF04-A1CA-45F3-ABC2-5955245B9F40}"/>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68" name="文本框 38">
                  <a:extLst>
                    <a:ext uri="{FF2B5EF4-FFF2-40B4-BE49-F238E27FC236}">
                      <a16:creationId xmlns:a16="http://schemas.microsoft.com/office/drawing/2014/main" id="{C89DAF04-A1CA-45F3-ABC2-5955245B9F40}"/>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269" name="直接连接符 39">
              <a:extLst>
                <a:ext uri="{FF2B5EF4-FFF2-40B4-BE49-F238E27FC236}">
                  <a16:creationId xmlns:a16="http://schemas.microsoft.com/office/drawing/2014/main" id="{C9A625FB-1BDA-447E-8A0E-7D080AD66829}"/>
                </a:ext>
              </a:extLst>
            </p:cNvPr>
            <p:cNvCxnSpPr>
              <a:cxnSpLocks/>
              <a:stCxn id="243" idx="6"/>
              <a:endCxn id="248"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42">
              <a:extLst>
                <a:ext uri="{FF2B5EF4-FFF2-40B4-BE49-F238E27FC236}">
                  <a16:creationId xmlns:a16="http://schemas.microsoft.com/office/drawing/2014/main" id="{B204EE4B-B608-4D9A-BF17-98763C90554B}"/>
                </a:ext>
              </a:extLst>
            </p:cNvPr>
            <p:cNvCxnSpPr>
              <a:cxnSpLocks/>
              <a:stCxn id="248" idx="6"/>
              <a:endCxn id="245"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45">
              <a:extLst>
                <a:ext uri="{FF2B5EF4-FFF2-40B4-BE49-F238E27FC236}">
                  <a16:creationId xmlns:a16="http://schemas.microsoft.com/office/drawing/2014/main" id="{EB706FDE-F104-46D1-A970-D8A52D3A463F}"/>
                </a:ext>
              </a:extLst>
            </p:cNvPr>
            <p:cNvCxnSpPr>
              <a:cxnSpLocks/>
              <a:stCxn id="245" idx="6"/>
              <a:endCxn id="265"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48">
              <a:extLst>
                <a:ext uri="{FF2B5EF4-FFF2-40B4-BE49-F238E27FC236}">
                  <a16:creationId xmlns:a16="http://schemas.microsoft.com/office/drawing/2014/main" id="{91DE0C82-969D-42AE-A84B-DE926183ABD2}"/>
                </a:ext>
              </a:extLst>
            </p:cNvPr>
            <p:cNvCxnSpPr>
              <a:cxnSpLocks/>
              <a:stCxn id="243" idx="6"/>
              <a:endCxn id="254"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49">
              <a:extLst>
                <a:ext uri="{FF2B5EF4-FFF2-40B4-BE49-F238E27FC236}">
                  <a16:creationId xmlns:a16="http://schemas.microsoft.com/office/drawing/2014/main" id="{89C625BE-C12F-45DD-8197-0A96B83E31B1}"/>
                </a:ext>
              </a:extLst>
            </p:cNvPr>
            <p:cNvCxnSpPr>
              <a:cxnSpLocks/>
              <a:stCxn id="243" idx="6"/>
              <a:endCxn id="251"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50">
              <a:extLst>
                <a:ext uri="{FF2B5EF4-FFF2-40B4-BE49-F238E27FC236}">
                  <a16:creationId xmlns:a16="http://schemas.microsoft.com/office/drawing/2014/main" id="{002317A6-6B36-473A-BA23-61838AAAA9F6}"/>
                </a:ext>
              </a:extLst>
            </p:cNvPr>
            <p:cNvCxnSpPr>
              <a:cxnSpLocks/>
              <a:stCxn id="243" idx="6"/>
              <a:endCxn id="247"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51">
              <a:extLst>
                <a:ext uri="{FF2B5EF4-FFF2-40B4-BE49-F238E27FC236}">
                  <a16:creationId xmlns:a16="http://schemas.microsoft.com/office/drawing/2014/main" id="{87DBEA3D-774F-4D3C-873D-5789278319BC}"/>
                </a:ext>
              </a:extLst>
            </p:cNvPr>
            <p:cNvCxnSpPr>
              <a:cxnSpLocks/>
              <a:stCxn id="243" idx="6"/>
              <a:endCxn id="244"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60">
              <a:extLst>
                <a:ext uri="{FF2B5EF4-FFF2-40B4-BE49-F238E27FC236}">
                  <a16:creationId xmlns:a16="http://schemas.microsoft.com/office/drawing/2014/main" id="{A4BB048A-73A0-463B-972A-17B500056D22}"/>
                </a:ext>
              </a:extLst>
            </p:cNvPr>
            <p:cNvCxnSpPr>
              <a:cxnSpLocks/>
              <a:stCxn id="243" idx="6"/>
              <a:endCxn id="256"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61">
              <a:extLst>
                <a:ext uri="{FF2B5EF4-FFF2-40B4-BE49-F238E27FC236}">
                  <a16:creationId xmlns:a16="http://schemas.microsoft.com/office/drawing/2014/main" id="{313CD1C3-EBE8-4EF0-A651-2EA91E78C002}"/>
                </a:ext>
              </a:extLst>
            </p:cNvPr>
            <p:cNvCxnSpPr>
              <a:cxnSpLocks/>
              <a:stCxn id="246" idx="6"/>
              <a:endCxn id="248"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62">
              <a:extLst>
                <a:ext uri="{FF2B5EF4-FFF2-40B4-BE49-F238E27FC236}">
                  <a16:creationId xmlns:a16="http://schemas.microsoft.com/office/drawing/2014/main" id="{D00015D2-37E4-41F2-93B0-BB6E4CE9A8EC}"/>
                </a:ext>
              </a:extLst>
            </p:cNvPr>
            <p:cNvCxnSpPr>
              <a:cxnSpLocks/>
              <a:stCxn id="250" idx="6"/>
              <a:endCxn id="248"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63">
              <a:extLst>
                <a:ext uri="{FF2B5EF4-FFF2-40B4-BE49-F238E27FC236}">
                  <a16:creationId xmlns:a16="http://schemas.microsoft.com/office/drawing/2014/main" id="{1BC7B63B-DF8B-44C1-942A-EF951D3825B7}"/>
                </a:ext>
              </a:extLst>
            </p:cNvPr>
            <p:cNvCxnSpPr>
              <a:cxnSpLocks/>
              <a:stCxn id="253" idx="6"/>
              <a:endCxn id="248"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64">
              <a:extLst>
                <a:ext uri="{FF2B5EF4-FFF2-40B4-BE49-F238E27FC236}">
                  <a16:creationId xmlns:a16="http://schemas.microsoft.com/office/drawing/2014/main" id="{1BF8A915-E2FA-4D33-84F0-5C03188EF4C4}"/>
                </a:ext>
              </a:extLst>
            </p:cNvPr>
            <p:cNvCxnSpPr>
              <a:cxnSpLocks/>
              <a:stCxn id="246" idx="6"/>
              <a:endCxn id="244"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75">
              <a:extLst>
                <a:ext uri="{FF2B5EF4-FFF2-40B4-BE49-F238E27FC236}">
                  <a16:creationId xmlns:a16="http://schemas.microsoft.com/office/drawing/2014/main" id="{6180FBB2-B4E2-485B-BDFB-E5816E00D0DD}"/>
                </a:ext>
              </a:extLst>
            </p:cNvPr>
            <p:cNvCxnSpPr>
              <a:cxnSpLocks/>
              <a:stCxn id="246" idx="6"/>
              <a:endCxn id="247"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76">
              <a:extLst>
                <a:ext uri="{FF2B5EF4-FFF2-40B4-BE49-F238E27FC236}">
                  <a16:creationId xmlns:a16="http://schemas.microsoft.com/office/drawing/2014/main" id="{C61F56E1-D2C4-45C2-A0CC-BED4B0F3272F}"/>
                </a:ext>
              </a:extLst>
            </p:cNvPr>
            <p:cNvCxnSpPr>
              <a:cxnSpLocks/>
              <a:stCxn id="246" idx="6"/>
              <a:endCxn id="251"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77">
              <a:extLst>
                <a:ext uri="{FF2B5EF4-FFF2-40B4-BE49-F238E27FC236}">
                  <a16:creationId xmlns:a16="http://schemas.microsoft.com/office/drawing/2014/main" id="{6CCB3BD3-F43E-4D40-A1CD-27BE5238160B}"/>
                </a:ext>
              </a:extLst>
            </p:cNvPr>
            <p:cNvCxnSpPr>
              <a:cxnSpLocks/>
              <a:stCxn id="246" idx="6"/>
              <a:endCxn id="254"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78">
              <a:extLst>
                <a:ext uri="{FF2B5EF4-FFF2-40B4-BE49-F238E27FC236}">
                  <a16:creationId xmlns:a16="http://schemas.microsoft.com/office/drawing/2014/main" id="{CA699B6F-2B38-46CA-9DC7-E50A98FD81AF}"/>
                </a:ext>
              </a:extLst>
            </p:cNvPr>
            <p:cNvCxnSpPr>
              <a:cxnSpLocks/>
              <a:stCxn id="246" idx="6"/>
              <a:endCxn id="256"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79">
              <a:extLst>
                <a:ext uri="{FF2B5EF4-FFF2-40B4-BE49-F238E27FC236}">
                  <a16:creationId xmlns:a16="http://schemas.microsoft.com/office/drawing/2014/main" id="{8B52B040-9962-4B2D-AE4C-0DBD515471C6}"/>
                </a:ext>
              </a:extLst>
            </p:cNvPr>
            <p:cNvCxnSpPr>
              <a:cxnSpLocks/>
              <a:stCxn id="250" idx="6"/>
              <a:endCxn id="244"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80">
              <a:extLst>
                <a:ext uri="{FF2B5EF4-FFF2-40B4-BE49-F238E27FC236}">
                  <a16:creationId xmlns:a16="http://schemas.microsoft.com/office/drawing/2014/main" id="{ED9E05F8-95FC-43AB-AA2E-4A7E47FD08E3}"/>
                </a:ext>
              </a:extLst>
            </p:cNvPr>
            <p:cNvCxnSpPr>
              <a:cxnSpLocks/>
              <a:stCxn id="250" idx="6"/>
              <a:endCxn id="247"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93">
              <a:extLst>
                <a:ext uri="{FF2B5EF4-FFF2-40B4-BE49-F238E27FC236}">
                  <a16:creationId xmlns:a16="http://schemas.microsoft.com/office/drawing/2014/main" id="{C72E90B5-E6DC-4666-8B32-8F180822518C}"/>
                </a:ext>
              </a:extLst>
            </p:cNvPr>
            <p:cNvCxnSpPr>
              <a:cxnSpLocks/>
              <a:stCxn id="250" idx="6"/>
              <a:endCxn id="251"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94">
              <a:extLst>
                <a:ext uri="{FF2B5EF4-FFF2-40B4-BE49-F238E27FC236}">
                  <a16:creationId xmlns:a16="http://schemas.microsoft.com/office/drawing/2014/main" id="{A4092651-B309-4BE0-895C-6BB775DF9F54}"/>
                </a:ext>
              </a:extLst>
            </p:cNvPr>
            <p:cNvCxnSpPr>
              <a:cxnSpLocks/>
              <a:stCxn id="250" idx="6"/>
              <a:endCxn id="254"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95">
              <a:extLst>
                <a:ext uri="{FF2B5EF4-FFF2-40B4-BE49-F238E27FC236}">
                  <a16:creationId xmlns:a16="http://schemas.microsoft.com/office/drawing/2014/main" id="{008FA5DF-E47F-4B49-8F74-DC480E161A50}"/>
                </a:ext>
              </a:extLst>
            </p:cNvPr>
            <p:cNvCxnSpPr>
              <a:cxnSpLocks/>
              <a:stCxn id="250" idx="6"/>
              <a:endCxn id="256"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96">
              <a:extLst>
                <a:ext uri="{FF2B5EF4-FFF2-40B4-BE49-F238E27FC236}">
                  <a16:creationId xmlns:a16="http://schemas.microsoft.com/office/drawing/2014/main" id="{679D1A71-9F4C-4FC1-87A1-8BBB81E541CA}"/>
                </a:ext>
              </a:extLst>
            </p:cNvPr>
            <p:cNvCxnSpPr>
              <a:cxnSpLocks/>
              <a:stCxn id="253" idx="6"/>
              <a:endCxn id="244"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97">
              <a:extLst>
                <a:ext uri="{FF2B5EF4-FFF2-40B4-BE49-F238E27FC236}">
                  <a16:creationId xmlns:a16="http://schemas.microsoft.com/office/drawing/2014/main" id="{7D2866A9-B29A-4A1E-A0A7-3A256099714C}"/>
                </a:ext>
              </a:extLst>
            </p:cNvPr>
            <p:cNvCxnSpPr>
              <a:cxnSpLocks/>
              <a:stCxn id="253" idx="6"/>
              <a:endCxn id="247"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08">
              <a:extLst>
                <a:ext uri="{FF2B5EF4-FFF2-40B4-BE49-F238E27FC236}">
                  <a16:creationId xmlns:a16="http://schemas.microsoft.com/office/drawing/2014/main" id="{C21F2EA2-A853-4BC6-B1FE-5AFD24A595C7}"/>
                </a:ext>
              </a:extLst>
            </p:cNvPr>
            <p:cNvCxnSpPr>
              <a:cxnSpLocks/>
              <a:stCxn id="253" idx="6"/>
              <a:endCxn id="251"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09">
              <a:extLst>
                <a:ext uri="{FF2B5EF4-FFF2-40B4-BE49-F238E27FC236}">
                  <a16:creationId xmlns:a16="http://schemas.microsoft.com/office/drawing/2014/main" id="{7A87C7D5-19B0-4C81-8E63-A34ED30434FF}"/>
                </a:ext>
              </a:extLst>
            </p:cNvPr>
            <p:cNvCxnSpPr>
              <a:cxnSpLocks/>
              <a:stCxn id="253" idx="6"/>
              <a:endCxn id="254"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10">
              <a:extLst>
                <a:ext uri="{FF2B5EF4-FFF2-40B4-BE49-F238E27FC236}">
                  <a16:creationId xmlns:a16="http://schemas.microsoft.com/office/drawing/2014/main" id="{21112663-D07F-4E9D-A4B7-C0212FFBE56F}"/>
                </a:ext>
              </a:extLst>
            </p:cNvPr>
            <p:cNvCxnSpPr>
              <a:cxnSpLocks/>
              <a:stCxn id="253" idx="6"/>
              <a:endCxn id="256"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11">
              <a:extLst>
                <a:ext uri="{FF2B5EF4-FFF2-40B4-BE49-F238E27FC236}">
                  <a16:creationId xmlns:a16="http://schemas.microsoft.com/office/drawing/2014/main" id="{9DAAF305-BF43-4F21-8A87-06161B6B932E}"/>
                </a:ext>
              </a:extLst>
            </p:cNvPr>
            <p:cNvCxnSpPr>
              <a:cxnSpLocks/>
              <a:stCxn id="248" idx="6"/>
              <a:endCxn id="249"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20">
              <a:extLst>
                <a:ext uri="{FF2B5EF4-FFF2-40B4-BE49-F238E27FC236}">
                  <a16:creationId xmlns:a16="http://schemas.microsoft.com/office/drawing/2014/main" id="{2E2F03B2-CF64-4A6C-9063-CE8F7276BA29}"/>
                </a:ext>
              </a:extLst>
            </p:cNvPr>
            <p:cNvCxnSpPr>
              <a:cxnSpLocks/>
              <a:stCxn id="248" idx="6"/>
              <a:endCxn id="252"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21">
              <a:extLst>
                <a:ext uri="{FF2B5EF4-FFF2-40B4-BE49-F238E27FC236}">
                  <a16:creationId xmlns:a16="http://schemas.microsoft.com/office/drawing/2014/main" id="{2B23CFCA-44A2-4528-8E04-705F1B6D95BA}"/>
                </a:ext>
              </a:extLst>
            </p:cNvPr>
            <p:cNvCxnSpPr>
              <a:cxnSpLocks/>
              <a:stCxn id="248" idx="6"/>
              <a:endCxn id="255"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22">
              <a:extLst>
                <a:ext uri="{FF2B5EF4-FFF2-40B4-BE49-F238E27FC236}">
                  <a16:creationId xmlns:a16="http://schemas.microsoft.com/office/drawing/2014/main" id="{07F22A71-8D41-408E-BF95-105F0623BDDC}"/>
                </a:ext>
              </a:extLst>
            </p:cNvPr>
            <p:cNvCxnSpPr>
              <a:cxnSpLocks/>
              <a:stCxn id="244" idx="6"/>
              <a:endCxn id="245"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23">
              <a:extLst>
                <a:ext uri="{FF2B5EF4-FFF2-40B4-BE49-F238E27FC236}">
                  <a16:creationId xmlns:a16="http://schemas.microsoft.com/office/drawing/2014/main" id="{AD049476-1F6D-45B3-8CD4-0665DF5C62BF}"/>
                </a:ext>
              </a:extLst>
            </p:cNvPr>
            <p:cNvCxnSpPr>
              <a:cxnSpLocks/>
              <a:stCxn id="247" idx="6"/>
              <a:endCxn id="249"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24">
              <a:extLst>
                <a:ext uri="{FF2B5EF4-FFF2-40B4-BE49-F238E27FC236}">
                  <a16:creationId xmlns:a16="http://schemas.microsoft.com/office/drawing/2014/main" id="{3CCA2EB1-4665-4AB8-BB50-95130A4A6949}"/>
                </a:ext>
              </a:extLst>
            </p:cNvPr>
            <p:cNvCxnSpPr>
              <a:cxnSpLocks/>
              <a:stCxn id="247" idx="6"/>
              <a:endCxn id="252"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31">
              <a:extLst>
                <a:ext uri="{FF2B5EF4-FFF2-40B4-BE49-F238E27FC236}">
                  <a16:creationId xmlns:a16="http://schemas.microsoft.com/office/drawing/2014/main" id="{6A8CE3B8-5997-476B-BDC2-0F4B9348F150}"/>
                </a:ext>
              </a:extLst>
            </p:cNvPr>
            <p:cNvCxnSpPr>
              <a:cxnSpLocks/>
              <a:stCxn id="244" idx="6"/>
              <a:endCxn id="249"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32">
              <a:extLst>
                <a:ext uri="{FF2B5EF4-FFF2-40B4-BE49-F238E27FC236}">
                  <a16:creationId xmlns:a16="http://schemas.microsoft.com/office/drawing/2014/main" id="{23940D8C-CDF2-49AA-8798-D55E00CE2349}"/>
                </a:ext>
              </a:extLst>
            </p:cNvPr>
            <p:cNvCxnSpPr>
              <a:cxnSpLocks/>
              <a:stCxn id="244" idx="6"/>
              <a:endCxn id="252"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33">
              <a:extLst>
                <a:ext uri="{FF2B5EF4-FFF2-40B4-BE49-F238E27FC236}">
                  <a16:creationId xmlns:a16="http://schemas.microsoft.com/office/drawing/2014/main" id="{86F697B6-D817-4BCC-B943-1404E099AF2A}"/>
                </a:ext>
              </a:extLst>
            </p:cNvPr>
            <p:cNvCxnSpPr>
              <a:cxnSpLocks/>
              <a:stCxn id="244" idx="6"/>
              <a:endCxn id="255"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34">
              <a:extLst>
                <a:ext uri="{FF2B5EF4-FFF2-40B4-BE49-F238E27FC236}">
                  <a16:creationId xmlns:a16="http://schemas.microsoft.com/office/drawing/2014/main" id="{C7CD0982-65E0-4DE7-B987-8661AA956672}"/>
                </a:ext>
              </a:extLst>
            </p:cNvPr>
            <p:cNvCxnSpPr>
              <a:cxnSpLocks/>
              <a:stCxn id="247" idx="6"/>
              <a:endCxn id="245"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47">
              <a:extLst>
                <a:ext uri="{FF2B5EF4-FFF2-40B4-BE49-F238E27FC236}">
                  <a16:creationId xmlns:a16="http://schemas.microsoft.com/office/drawing/2014/main" id="{A2486474-896A-45D4-A821-0D9AA1480122}"/>
                </a:ext>
              </a:extLst>
            </p:cNvPr>
            <p:cNvCxnSpPr>
              <a:cxnSpLocks/>
              <a:stCxn id="251" idx="6"/>
              <a:endCxn id="245"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48">
              <a:extLst>
                <a:ext uri="{FF2B5EF4-FFF2-40B4-BE49-F238E27FC236}">
                  <a16:creationId xmlns:a16="http://schemas.microsoft.com/office/drawing/2014/main" id="{D9481EFB-4B98-4795-8FB6-E3D56D49516E}"/>
                </a:ext>
              </a:extLst>
            </p:cNvPr>
            <p:cNvCxnSpPr>
              <a:cxnSpLocks/>
              <a:stCxn id="251" idx="6"/>
              <a:endCxn id="249"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49">
              <a:extLst>
                <a:ext uri="{FF2B5EF4-FFF2-40B4-BE49-F238E27FC236}">
                  <a16:creationId xmlns:a16="http://schemas.microsoft.com/office/drawing/2014/main" id="{B1D79731-3404-4E68-8E1A-D40456F23920}"/>
                </a:ext>
              </a:extLst>
            </p:cNvPr>
            <p:cNvCxnSpPr>
              <a:cxnSpLocks/>
              <a:stCxn id="251" idx="6"/>
              <a:endCxn id="252"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50">
              <a:extLst>
                <a:ext uri="{FF2B5EF4-FFF2-40B4-BE49-F238E27FC236}">
                  <a16:creationId xmlns:a16="http://schemas.microsoft.com/office/drawing/2014/main" id="{0A8F314A-35D4-4A66-BE87-6DB2F3DEFE7D}"/>
                </a:ext>
              </a:extLst>
            </p:cNvPr>
            <p:cNvCxnSpPr>
              <a:cxnSpLocks/>
              <a:stCxn id="251" idx="6"/>
              <a:endCxn id="255"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59">
              <a:extLst>
                <a:ext uri="{FF2B5EF4-FFF2-40B4-BE49-F238E27FC236}">
                  <a16:creationId xmlns:a16="http://schemas.microsoft.com/office/drawing/2014/main" id="{2F796B5C-DB66-41EF-88C0-55A7756AA1CC}"/>
                </a:ext>
              </a:extLst>
            </p:cNvPr>
            <p:cNvCxnSpPr>
              <a:cxnSpLocks/>
              <a:stCxn id="255" idx="2"/>
              <a:endCxn id="247"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62">
              <a:extLst>
                <a:ext uri="{FF2B5EF4-FFF2-40B4-BE49-F238E27FC236}">
                  <a16:creationId xmlns:a16="http://schemas.microsoft.com/office/drawing/2014/main" id="{05E39DCF-8226-40D8-B3FF-4C7ED0D66F9E}"/>
                </a:ext>
              </a:extLst>
            </p:cNvPr>
            <p:cNvCxnSpPr>
              <a:cxnSpLocks/>
              <a:stCxn id="254" idx="6"/>
              <a:endCxn id="245"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165">
              <a:extLst>
                <a:ext uri="{FF2B5EF4-FFF2-40B4-BE49-F238E27FC236}">
                  <a16:creationId xmlns:a16="http://schemas.microsoft.com/office/drawing/2014/main" id="{4A60E53A-2C79-4AA6-86BD-D2BA3B386872}"/>
                </a:ext>
              </a:extLst>
            </p:cNvPr>
            <p:cNvCxnSpPr>
              <a:cxnSpLocks/>
              <a:stCxn id="256" idx="6"/>
              <a:endCxn id="245"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168">
              <a:extLst>
                <a:ext uri="{FF2B5EF4-FFF2-40B4-BE49-F238E27FC236}">
                  <a16:creationId xmlns:a16="http://schemas.microsoft.com/office/drawing/2014/main" id="{FCA6BD1D-51F0-4F72-848E-D3BA2CFD7C72}"/>
                </a:ext>
              </a:extLst>
            </p:cNvPr>
            <p:cNvCxnSpPr>
              <a:cxnSpLocks/>
              <a:stCxn id="254" idx="6"/>
              <a:endCxn id="249"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171">
              <a:extLst>
                <a:ext uri="{FF2B5EF4-FFF2-40B4-BE49-F238E27FC236}">
                  <a16:creationId xmlns:a16="http://schemas.microsoft.com/office/drawing/2014/main" id="{27DAE62D-D4DA-44AC-B430-1295F77B8C4C}"/>
                </a:ext>
              </a:extLst>
            </p:cNvPr>
            <p:cNvCxnSpPr>
              <a:cxnSpLocks/>
              <a:stCxn id="256" idx="6"/>
              <a:endCxn id="252"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174">
              <a:extLst>
                <a:ext uri="{FF2B5EF4-FFF2-40B4-BE49-F238E27FC236}">
                  <a16:creationId xmlns:a16="http://schemas.microsoft.com/office/drawing/2014/main" id="{81861AF9-DBF5-4FD6-9563-7B5BE6EF6AC5}"/>
                </a:ext>
              </a:extLst>
            </p:cNvPr>
            <p:cNvCxnSpPr>
              <a:cxnSpLocks/>
              <a:stCxn id="256" idx="6"/>
              <a:endCxn id="249"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直接连接符 177">
              <a:extLst>
                <a:ext uri="{FF2B5EF4-FFF2-40B4-BE49-F238E27FC236}">
                  <a16:creationId xmlns:a16="http://schemas.microsoft.com/office/drawing/2014/main" id="{B1052D77-80CD-4E48-ACF1-C5E525D8FB98}"/>
                </a:ext>
              </a:extLst>
            </p:cNvPr>
            <p:cNvCxnSpPr>
              <a:cxnSpLocks/>
              <a:stCxn id="254" idx="6"/>
              <a:endCxn id="252"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直接连接符 180">
              <a:extLst>
                <a:ext uri="{FF2B5EF4-FFF2-40B4-BE49-F238E27FC236}">
                  <a16:creationId xmlns:a16="http://schemas.microsoft.com/office/drawing/2014/main" id="{E5E8B15C-09F0-4F33-9635-565E2CCB9342}"/>
                </a:ext>
              </a:extLst>
            </p:cNvPr>
            <p:cNvCxnSpPr>
              <a:cxnSpLocks/>
              <a:stCxn id="254" idx="6"/>
              <a:endCxn id="255"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直接连接符 183">
              <a:extLst>
                <a:ext uri="{FF2B5EF4-FFF2-40B4-BE49-F238E27FC236}">
                  <a16:creationId xmlns:a16="http://schemas.microsoft.com/office/drawing/2014/main" id="{5F9251CA-6047-4EF5-AA0D-EFB1EFC0481A}"/>
                </a:ext>
              </a:extLst>
            </p:cNvPr>
            <p:cNvCxnSpPr>
              <a:cxnSpLocks/>
              <a:stCxn id="256" idx="6"/>
              <a:endCxn id="255"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直接连接符 186">
              <a:extLst>
                <a:ext uri="{FF2B5EF4-FFF2-40B4-BE49-F238E27FC236}">
                  <a16:creationId xmlns:a16="http://schemas.microsoft.com/office/drawing/2014/main" id="{D02253CE-F6EF-418F-839D-986806848F99}"/>
                </a:ext>
              </a:extLst>
            </p:cNvPr>
            <p:cNvCxnSpPr>
              <a:cxnSpLocks/>
              <a:stCxn id="249" idx="6"/>
              <a:endCxn id="266"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直接连接符 187">
              <a:extLst>
                <a:ext uri="{FF2B5EF4-FFF2-40B4-BE49-F238E27FC236}">
                  <a16:creationId xmlns:a16="http://schemas.microsoft.com/office/drawing/2014/main" id="{398249FB-C48C-4F5D-BF3A-6A9108B97907}"/>
                </a:ext>
              </a:extLst>
            </p:cNvPr>
            <p:cNvCxnSpPr>
              <a:cxnSpLocks/>
              <a:stCxn id="252" idx="6"/>
              <a:endCxn id="267"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直接连接符 188">
              <a:extLst>
                <a:ext uri="{FF2B5EF4-FFF2-40B4-BE49-F238E27FC236}">
                  <a16:creationId xmlns:a16="http://schemas.microsoft.com/office/drawing/2014/main" id="{445370C7-7763-4D02-8ED4-682824A0915A}"/>
                </a:ext>
              </a:extLst>
            </p:cNvPr>
            <p:cNvCxnSpPr>
              <a:cxnSpLocks/>
              <a:stCxn id="255" idx="6"/>
              <a:endCxn id="268"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020C1E36-5EAA-451C-9EAA-A60E47A50FCC}"/>
              </a:ext>
            </a:extLst>
          </p:cNvPr>
          <p:cNvGrpSpPr/>
          <p:nvPr/>
        </p:nvGrpSpPr>
        <p:grpSpPr>
          <a:xfrm>
            <a:off x="444050" y="2784674"/>
            <a:ext cx="3502203" cy="2215257"/>
            <a:chOff x="444050" y="2784674"/>
            <a:chExt cx="3502203" cy="2215257"/>
          </a:xfrm>
        </p:grpSpPr>
        <p:sp>
          <p:nvSpPr>
            <p:cNvPr id="479" name="椭圆 5">
              <a:extLst>
                <a:ext uri="{FF2B5EF4-FFF2-40B4-BE49-F238E27FC236}">
                  <a16:creationId xmlns:a16="http://schemas.microsoft.com/office/drawing/2014/main" id="{3347E9D7-D8FE-4B7F-B4A4-CA542F47987D}"/>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0" name="椭圆 6">
              <a:extLst>
                <a:ext uri="{FF2B5EF4-FFF2-40B4-BE49-F238E27FC236}">
                  <a16:creationId xmlns:a16="http://schemas.microsoft.com/office/drawing/2014/main" id="{B25FFA33-F8B4-499D-9FC5-706217B3330A}"/>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1" name="椭圆 7">
              <a:extLst>
                <a:ext uri="{FF2B5EF4-FFF2-40B4-BE49-F238E27FC236}">
                  <a16:creationId xmlns:a16="http://schemas.microsoft.com/office/drawing/2014/main" id="{B9FA033C-5199-4D25-B19E-3B1A40C4A1B8}"/>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2" name="椭圆 8">
              <a:extLst>
                <a:ext uri="{FF2B5EF4-FFF2-40B4-BE49-F238E27FC236}">
                  <a16:creationId xmlns:a16="http://schemas.microsoft.com/office/drawing/2014/main" id="{73E61FF8-2A8E-4616-8250-276735C40A5D}"/>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3" name="椭圆 9">
              <a:extLst>
                <a:ext uri="{FF2B5EF4-FFF2-40B4-BE49-F238E27FC236}">
                  <a16:creationId xmlns:a16="http://schemas.microsoft.com/office/drawing/2014/main" id="{9A6A9C13-FFA3-4216-B5CA-EE09AEB95D18}"/>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4" name="椭圆 10">
              <a:extLst>
                <a:ext uri="{FF2B5EF4-FFF2-40B4-BE49-F238E27FC236}">
                  <a16:creationId xmlns:a16="http://schemas.microsoft.com/office/drawing/2014/main" id="{5686A946-15BF-4CF7-A0DA-A5E74C04FC12}"/>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5" name="椭圆 11">
              <a:extLst>
                <a:ext uri="{FF2B5EF4-FFF2-40B4-BE49-F238E27FC236}">
                  <a16:creationId xmlns:a16="http://schemas.microsoft.com/office/drawing/2014/main" id="{8FB6A7AA-4C47-43B8-A702-A78AD9F9C919}"/>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6" name="椭圆 12">
              <a:extLst>
                <a:ext uri="{FF2B5EF4-FFF2-40B4-BE49-F238E27FC236}">
                  <a16:creationId xmlns:a16="http://schemas.microsoft.com/office/drawing/2014/main" id="{5AB29D9E-9AE9-4926-B623-A8D93AA50665}"/>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7" name="椭圆 13">
              <a:extLst>
                <a:ext uri="{FF2B5EF4-FFF2-40B4-BE49-F238E27FC236}">
                  <a16:creationId xmlns:a16="http://schemas.microsoft.com/office/drawing/2014/main" id="{6F8E3A40-0C6A-4505-AE71-853F01D26BA1}"/>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8" name="椭圆 14">
              <a:extLst>
                <a:ext uri="{FF2B5EF4-FFF2-40B4-BE49-F238E27FC236}">
                  <a16:creationId xmlns:a16="http://schemas.microsoft.com/office/drawing/2014/main" id="{CEB47D25-D0ED-4CDE-BAF3-D3543668BFEA}"/>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9" name="椭圆 15">
              <a:extLst>
                <a:ext uri="{FF2B5EF4-FFF2-40B4-BE49-F238E27FC236}">
                  <a16:creationId xmlns:a16="http://schemas.microsoft.com/office/drawing/2014/main" id="{8C043052-E841-466F-B871-80AF28F7AFE1}"/>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0" name="椭圆 16">
              <a:extLst>
                <a:ext uri="{FF2B5EF4-FFF2-40B4-BE49-F238E27FC236}">
                  <a16:creationId xmlns:a16="http://schemas.microsoft.com/office/drawing/2014/main" id="{DCA5D037-8FFC-4F50-8FC3-A3342D896636}"/>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1" name="椭圆 17">
              <a:extLst>
                <a:ext uri="{FF2B5EF4-FFF2-40B4-BE49-F238E27FC236}">
                  <a16:creationId xmlns:a16="http://schemas.microsoft.com/office/drawing/2014/main" id="{73D011C9-DA96-41D8-A8C1-F195311E04FA}"/>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92" name="文本框 21">
                  <a:extLst>
                    <a:ext uri="{FF2B5EF4-FFF2-40B4-BE49-F238E27FC236}">
                      <a16:creationId xmlns:a16="http://schemas.microsoft.com/office/drawing/2014/main" id="{5277E8EB-4018-41F4-89A1-0B9CE260ECFC}"/>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92" name="文本框 21">
                  <a:extLst>
                    <a:ext uri="{FF2B5EF4-FFF2-40B4-BE49-F238E27FC236}">
                      <a16:creationId xmlns:a16="http://schemas.microsoft.com/office/drawing/2014/main" id="{5277E8EB-4018-41F4-89A1-0B9CE260ECFC}"/>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3" name="文本框 22">
                  <a:extLst>
                    <a:ext uri="{FF2B5EF4-FFF2-40B4-BE49-F238E27FC236}">
                      <a16:creationId xmlns:a16="http://schemas.microsoft.com/office/drawing/2014/main" id="{05221D81-B592-480C-A285-7F74423AF98E}"/>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93" name="文本框 22">
                  <a:extLst>
                    <a:ext uri="{FF2B5EF4-FFF2-40B4-BE49-F238E27FC236}">
                      <a16:creationId xmlns:a16="http://schemas.microsoft.com/office/drawing/2014/main" id="{05221D81-B592-480C-A285-7F74423AF98E}"/>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4" name="文本框 23">
                  <a:extLst>
                    <a:ext uri="{FF2B5EF4-FFF2-40B4-BE49-F238E27FC236}">
                      <a16:creationId xmlns:a16="http://schemas.microsoft.com/office/drawing/2014/main" id="{82267535-1366-4697-B996-64A808508D3A}"/>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94" name="文本框 23">
                  <a:extLst>
                    <a:ext uri="{FF2B5EF4-FFF2-40B4-BE49-F238E27FC236}">
                      <a16:creationId xmlns:a16="http://schemas.microsoft.com/office/drawing/2014/main" id="{82267535-1366-4697-B996-64A808508D3A}"/>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95" name="Group 494">
              <a:extLst>
                <a:ext uri="{FF2B5EF4-FFF2-40B4-BE49-F238E27FC236}">
                  <a16:creationId xmlns:a16="http://schemas.microsoft.com/office/drawing/2014/main" id="{B42CC11B-16A2-4752-9192-C12EA5B9B1C1}"/>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546" name="文本框 18">
                    <a:extLst>
                      <a:ext uri="{FF2B5EF4-FFF2-40B4-BE49-F238E27FC236}">
                        <a16:creationId xmlns:a16="http://schemas.microsoft.com/office/drawing/2014/main" id="{E264021C-C2DD-4DAD-AAD6-3D7A1259D2B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46" name="文本框 18">
                    <a:extLst>
                      <a:ext uri="{FF2B5EF4-FFF2-40B4-BE49-F238E27FC236}">
                        <a16:creationId xmlns:a16="http://schemas.microsoft.com/office/drawing/2014/main" id="{E264021C-C2DD-4DAD-AAD6-3D7A1259D2B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547" name="直接连接符 25">
                <a:extLst>
                  <a:ext uri="{FF2B5EF4-FFF2-40B4-BE49-F238E27FC236}">
                    <a16:creationId xmlns:a16="http://schemas.microsoft.com/office/drawing/2014/main" id="{11BD9D44-B00A-4684-AB52-679721AA6DB5}"/>
                  </a:ext>
                </a:extLst>
              </p:cNvPr>
              <p:cNvCxnSpPr>
                <a:cxnSpLocks/>
                <a:stCxn id="546"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96" name="直接连接符 26">
              <a:extLst>
                <a:ext uri="{FF2B5EF4-FFF2-40B4-BE49-F238E27FC236}">
                  <a16:creationId xmlns:a16="http://schemas.microsoft.com/office/drawing/2014/main" id="{5310686B-9299-4156-A2D2-550EF36FD4BE}"/>
                </a:ext>
              </a:extLst>
            </p:cNvPr>
            <p:cNvCxnSpPr>
              <a:cxnSpLocks/>
              <a:stCxn id="492" idx="3"/>
              <a:endCxn id="481"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直接连接符 29">
              <a:extLst>
                <a:ext uri="{FF2B5EF4-FFF2-40B4-BE49-F238E27FC236}">
                  <a16:creationId xmlns:a16="http://schemas.microsoft.com/office/drawing/2014/main" id="{A0F4D7CF-9EA5-4218-B30F-167429AA66EC}"/>
                </a:ext>
              </a:extLst>
            </p:cNvPr>
            <p:cNvCxnSpPr>
              <a:cxnSpLocks/>
              <a:stCxn id="493" idx="3"/>
              <a:endCxn id="485"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直接连接符 32">
              <a:extLst>
                <a:ext uri="{FF2B5EF4-FFF2-40B4-BE49-F238E27FC236}">
                  <a16:creationId xmlns:a16="http://schemas.microsoft.com/office/drawing/2014/main" id="{C4F334AC-D97D-4354-B84D-05885FDC3127}"/>
                </a:ext>
              </a:extLst>
            </p:cNvPr>
            <p:cNvCxnSpPr>
              <a:cxnSpLocks/>
              <a:stCxn id="494" idx="3"/>
              <a:endCxn id="488"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9" name="文本框 35">
                  <a:extLst>
                    <a:ext uri="{FF2B5EF4-FFF2-40B4-BE49-F238E27FC236}">
                      <a16:creationId xmlns:a16="http://schemas.microsoft.com/office/drawing/2014/main" id="{2537F280-343B-44DE-8C88-740EB81E4311}"/>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99" name="文本框 35">
                  <a:extLst>
                    <a:ext uri="{FF2B5EF4-FFF2-40B4-BE49-F238E27FC236}">
                      <a16:creationId xmlns:a16="http://schemas.microsoft.com/office/drawing/2014/main" id="{2537F280-343B-44DE-8C88-740EB81E4311}"/>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0" name="文本框 36">
                  <a:extLst>
                    <a:ext uri="{FF2B5EF4-FFF2-40B4-BE49-F238E27FC236}">
                      <a16:creationId xmlns:a16="http://schemas.microsoft.com/office/drawing/2014/main" id="{CD0E65C6-ED4D-4EF4-9B36-177584017ADC}"/>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00" name="文本框 36">
                  <a:extLst>
                    <a:ext uri="{FF2B5EF4-FFF2-40B4-BE49-F238E27FC236}">
                      <a16:creationId xmlns:a16="http://schemas.microsoft.com/office/drawing/2014/main" id="{CD0E65C6-ED4D-4EF4-9B36-177584017ADC}"/>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 name="文本框 37">
                  <a:extLst>
                    <a:ext uri="{FF2B5EF4-FFF2-40B4-BE49-F238E27FC236}">
                      <a16:creationId xmlns:a16="http://schemas.microsoft.com/office/drawing/2014/main" id="{90CA9D0F-646D-4732-A6B8-3AC53CD61128}"/>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01" name="文本框 37">
                  <a:extLst>
                    <a:ext uri="{FF2B5EF4-FFF2-40B4-BE49-F238E27FC236}">
                      <a16:creationId xmlns:a16="http://schemas.microsoft.com/office/drawing/2014/main" id="{90CA9D0F-646D-4732-A6B8-3AC53CD61128}"/>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2" name="文本框 38">
                  <a:extLst>
                    <a:ext uri="{FF2B5EF4-FFF2-40B4-BE49-F238E27FC236}">
                      <a16:creationId xmlns:a16="http://schemas.microsoft.com/office/drawing/2014/main" id="{F0745C32-EA9E-4AF3-A01F-5CBDD6AF1971}"/>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02" name="文本框 38">
                  <a:extLst>
                    <a:ext uri="{FF2B5EF4-FFF2-40B4-BE49-F238E27FC236}">
                      <a16:creationId xmlns:a16="http://schemas.microsoft.com/office/drawing/2014/main" id="{F0745C32-EA9E-4AF3-A01F-5CBDD6AF1971}"/>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503" name="直接连接符 42">
              <a:extLst>
                <a:ext uri="{FF2B5EF4-FFF2-40B4-BE49-F238E27FC236}">
                  <a16:creationId xmlns:a16="http://schemas.microsoft.com/office/drawing/2014/main" id="{2F17ABE6-166C-46D0-99DB-1A80F3103752}"/>
                </a:ext>
              </a:extLst>
            </p:cNvPr>
            <p:cNvCxnSpPr>
              <a:cxnSpLocks/>
              <a:stCxn id="483" idx="6"/>
              <a:endCxn id="480"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直接连接符 45">
              <a:extLst>
                <a:ext uri="{FF2B5EF4-FFF2-40B4-BE49-F238E27FC236}">
                  <a16:creationId xmlns:a16="http://schemas.microsoft.com/office/drawing/2014/main" id="{A7AED6C2-9D47-4F48-B42F-5986850B08C5}"/>
                </a:ext>
              </a:extLst>
            </p:cNvPr>
            <p:cNvCxnSpPr>
              <a:cxnSpLocks/>
              <a:stCxn id="480" idx="6"/>
              <a:endCxn id="499"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5" name="直接连接符 64">
              <a:extLst>
                <a:ext uri="{FF2B5EF4-FFF2-40B4-BE49-F238E27FC236}">
                  <a16:creationId xmlns:a16="http://schemas.microsoft.com/office/drawing/2014/main" id="{A50BE288-49FB-4580-AEBA-714A353A796C}"/>
                </a:ext>
              </a:extLst>
            </p:cNvPr>
            <p:cNvCxnSpPr>
              <a:cxnSpLocks/>
              <a:stCxn id="481" idx="6"/>
              <a:endCxn id="479"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6" name="直接连接符 75">
              <a:extLst>
                <a:ext uri="{FF2B5EF4-FFF2-40B4-BE49-F238E27FC236}">
                  <a16:creationId xmlns:a16="http://schemas.microsoft.com/office/drawing/2014/main" id="{646F2696-9812-4B31-8AD1-97E4761E2615}"/>
                </a:ext>
              </a:extLst>
            </p:cNvPr>
            <p:cNvCxnSpPr>
              <a:cxnSpLocks/>
              <a:stCxn id="481" idx="6"/>
              <a:endCxn id="482"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76">
              <a:extLst>
                <a:ext uri="{FF2B5EF4-FFF2-40B4-BE49-F238E27FC236}">
                  <a16:creationId xmlns:a16="http://schemas.microsoft.com/office/drawing/2014/main" id="{EC6927EC-8AD7-4121-8EFA-082C1C5F4C77}"/>
                </a:ext>
              </a:extLst>
            </p:cNvPr>
            <p:cNvCxnSpPr>
              <a:cxnSpLocks/>
              <a:stCxn id="481" idx="6"/>
              <a:endCxn id="486"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77">
              <a:extLst>
                <a:ext uri="{FF2B5EF4-FFF2-40B4-BE49-F238E27FC236}">
                  <a16:creationId xmlns:a16="http://schemas.microsoft.com/office/drawing/2014/main" id="{2D9EA844-2C3A-4340-8A45-4D13836B84DD}"/>
                </a:ext>
              </a:extLst>
            </p:cNvPr>
            <p:cNvCxnSpPr>
              <a:cxnSpLocks/>
              <a:stCxn id="481" idx="6"/>
              <a:endCxn id="489"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78">
              <a:extLst>
                <a:ext uri="{FF2B5EF4-FFF2-40B4-BE49-F238E27FC236}">
                  <a16:creationId xmlns:a16="http://schemas.microsoft.com/office/drawing/2014/main" id="{BA99E068-A327-48B5-AF6C-CE78722E12E7}"/>
                </a:ext>
              </a:extLst>
            </p:cNvPr>
            <p:cNvCxnSpPr>
              <a:cxnSpLocks/>
              <a:stCxn id="481" idx="6"/>
              <a:endCxn id="491"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直接连接符 79">
              <a:extLst>
                <a:ext uri="{FF2B5EF4-FFF2-40B4-BE49-F238E27FC236}">
                  <a16:creationId xmlns:a16="http://schemas.microsoft.com/office/drawing/2014/main" id="{B92D5BBE-525D-4431-A435-ADB1B66D2FFF}"/>
                </a:ext>
              </a:extLst>
            </p:cNvPr>
            <p:cNvCxnSpPr>
              <a:cxnSpLocks/>
              <a:stCxn id="485" idx="6"/>
              <a:endCxn id="479"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1" name="直接连接符 80">
              <a:extLst>
                <a:ext uri="{FF2B5EF4-FFF2-40B4-BE49-F238E27FC236}">
                  <a16:creationId xmlns:a16="http://schemas.microsoft.com/office/drawing/2014/main" id="{2EC697EE-0EA1-435E-BDF0-6E53F91AF091}"/>
                </a:ext>
              </a:extLst>
            </p:cNvPr>
            <p:cNvCxnSpPr>
              <a:cxnSpLocks/>
              <a:stCxn id="485" idx="6"/>
              <a:endCxn id="482"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直接连接符 93">
              <a:extLst>
                <a:ext uri="{FF2B5EF4-FFF2-40B4-BE49-F238E27FC236}">
                  <a16:creationId xmlns:a16="http://schemas.microsoft.com/office/drawing/2014/main" id="{5E347DD1-D454-43F4-9585-1016E2234236}"/>
                </a:ext>
              </a:extLst>
            </p:cNvPr>
            <p:cNvCxnSpPr>
              <a:cxnSpLocks/>
              <a:stCxn id="485" idx="6"/>
              <a:endCxn id="486"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直接连接符 94">
              <a:extLst>
                <a:ext uri="{FF2B5EF4-FFF2-40B4-BE49-F238E27FC236}">
                  <a16:creationId xmlns:a16="http://schemas.microsoft.com/office/drawing/2014/main" id="{1E905FDF-02E9-4BF6-9523-4C490159FFD7}"/>
                </a:ext>
              </a:extLst>
            </p:cNvPr>
            <p:cNvCxnSpPr>
              <a:cxnSpLocks/>
              <a:stCxn id="485" idx="6"/>
              <a:endCxn id="489"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直接连接符 95">
              <a:extLst>
                <a:ext uri="{FF2B5EF4-FFF2-40B4-BE49-F238E27FC236}">
                  <a16:creationId xmlns:a16="http://schemas.microsoft.com/office/drawing/2014/main" id="{D850BEEE-524C-458B-8276-B1398C2A374A}"/>
                </a:ext>
              </a:extLst>
            </p:cNvPr>
            <p:cNvCxnSpPr>
              <a:cxnSpLocks/>
              <a:stCxn id="485" idx="6"/>
              <a:endCxn id="491"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5" name="直接连接符 96">
              <a:extLst>
                <a:ext uri="{FF2B5EF4-FFF2-40B4-BE49-F238E27FC236}">
                  <a16:creationId xmlns:a16="http://schemas.microsoft.com/office/drawing/2014/main" id="{2085A771-DCC8-4870-8FF0-843EE97EF335}"/>
                </a:ext>
              </a:extLst>
            </p:cNvPr>
            <p:cNvCxnSpPr>
              <a:cxnSpLocks/>
              <a:stCxn id="488" idx="6"/>
              <a:endCxn id="479"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6" name="直接连接符 97">
              <a:extLst>
                <a:ext uri="{FF2B5EF4-FFF2-40B4-BE49-F238E27FC236}">
                  <a16:creationId xmlns:a16="http://schemas.microsoft.com/office/drawing/2014/main" id="{0A6F208C-AED3-4D42-8F5D-FC66DB857164}"/>
                </a:ext>
              </a:extLst>
            </p:cNvPr>
            <p:cNvCxnSpPr>
              <a:cxnSpLocks/>
              <a:stCxn id="488" idx="6"/>
              <a:endCxn id="482"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7" name="直接连接符 108">
              <a:extLst>
                <a:ext uri="{FF2B5EF4-FFF2-40B4-BE49-F238E27FC236}">
                  <a16:creationId xmlns:a16="http://schemas.microsoft.com/office/drawing/2014/main" id="{89E87BC6-64A5-4248-8641-432D4E4963CA}"/>
                </a:ext>
              </a:extLst>
            </p:cNvPr>
            <p:cNvCxnSpPr>
              <a:cxnSpLocks/>
              <a:stCxn id="488" idx="6"/>
              <a:endCxn id="486"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8" name="直接连接符 109">
              <a:extLst>
                <a:ext uri="{FF2B5EF4-FFF2-40B4-BE49-F238E27FC236}">
                  <a16:creationId xmlns:a16="http://schemas.microsoft.com/office/drawing/2014/main" id="{FE0DA98D-2D80-4A39-B313-A9DC8356DFE5}"/>
                </a:ext>
              </a:extLst>
            </p:cNvPr>
            <p:cNvCxnSpPr>
              <a:cxnSpLocks/>
              <a:stCxn id="488" idx="6"/>
              <a:endCxn id="489"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9" name="直接连接符 110">
              <a:extLst>
                <a:ext uri="{FF2B5EF4-FFF2-40B4-BE49-F238E27FC236}">
                  <a16:creationId xmlns:a16="http://schemas.microsoft.com/office/drawing/2014/main" id="{F45A863B-1877-45D8-A026-30511AA26BC9}"/>
                </a:ext>
              </a:extLst>
            </p:cNvPr>
            <p:cNvCxnSpPr>
              <a:cxnSpLocks/>
              <a:stCxn id="488" idx="6"/>
              <a:endCxn id="491"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0" name="直接连接符 111">
              <a:extLst>
                <a:ext uri="{FF2B5EF4-FFF2-40B4-BE49-F238E27FC236}">
                  <a16:creationId xmlns:a16="http://schemas.microsoft.com/office/drawing/2014/main" id="{89E3893A-4F0F-4A69-AAD7-FCDDB82D7D57}"/>
                </a:ext>
              </a:extLst>
            </p:cNvPr>
            <p:cNvCxnSpPr>
              <a:cxnSpLocks/>
              <a:stCxn id="483" idx="6"/>
              <a:endCxn id="484"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1" name="直接连接符 120">
              <a:extLst>
                <a:ext uri="{FF2B5EF4-FFF2-40B4-BE49-F238E27FC236}">
                  <a16:creationId xmlns:a16="http://schemas.microsoft.com/office/drawing/2014/main" id="{FF2F3D85-6A4E-4B47-99FA-2859901B7DDC}"/>
                </a:ext>
              </a:extLst>
            </p:cNvPr>
            <p:cNvCxnSpPr>
              <a:cxnSpLocks/>
              <a:stCxn id="483" idx="6"/>
              <a:endCxn id="487"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2" name="直接连接符 121">
              <a:extLst>
                <a:ext uri="{FF2B5EF4-FFF2-40B4-BE49-F238E27FC236}">
                  <a16:creationId xmlns:a16="http://schemas.microsoft.com/office/drawing/2014/main" id="{7FCC926E-54FC-4A3F-8A3F-DDBE482A97A4}"/>
                </a:ext>
              </a:extLst>
            </p:cNvPr>
            <p:cNvCxnSpPr>
              <a:cxnSpLocks/>
              <a:stCxn id="483" idx="6"/>
              <a:endCxn id="490"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3" name="直接连接符 122">
              <a:extLst>
                <a:ext uri="{FF2B5EF4-FFF2-40B4-BE49-F238E27FC236}">
                  <a16:creationId xmlns:a16="http://schemas.microsoft.com/office/drawing/2014/main" id="{35F77221-37B9-4BCE-8887-8041D0131FA9}"/>
                </a:ext>
              </a:extLst>
            </p:cNvPr>
            <p:cNvCxnSpPr>
              <a:cxnSpLocks/>
              <a:stCxn id="479" idx="6"/>
              <a:endCxn id="480"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4" name="直接连接符 123">
              <a:extLst>
                <a:ext uri="{FF2B5EF4-FFF2-40B4-BE49-F238E27FC236}">
                  <a16:creationId xmlns:a16="http://schemas.microsoft.com/office/drawing/2014/main" id="{27AD7455-074E-4926-82DD-E2361AF0A006}"/>
                </a:ext>
              </a:extLst>
            </p:cNvPr>
            <p:cNvCxnSpPr>
              <a:cxnSpLocks/>
              <a:stCxn id="482" idx="6"/>
              <a:endCxn id="484"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5" name="直接连接符 124">
              <a:extLst>
                <a:ext uri="{FF2B5EF4-FFF2-40B4-BE49-F238E27FC236}">
                  <a16:creationId xmlns:a16="http://schemas.microsoft.com/office/drawing/2014/main" id="{C8483708-5764-4DA6-9DCA-F250C4598BF2}"/>
                </a:ext>
              </a:extLst>
            </p:cNvPr>
            <p:cNvCxnSpPr>
              <a:cxnSpLocks/>
              <a:stCxn id="482" idx="6"/>
              <a:endCxn id="487"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6" name="直接连接符 131">
              <a:extLst>
                <a:ext uri="{FF2B5EF4-FFF2-40B4-BE49-F238E27FC236}">
                  <a16:creationId xmlns:a16="http://schemas.microsoft.com/office/drawing/2014/main" id="{8E92FEDE-4AB3-4120-9E44-07E7742E868A}"/>
                </a:ext>
              </a:extLst>
            </p:cNvPr>
            <p:cNvCxnSpPr>
              <a:cxnSpLocks/>
              <a:stCxn id="479" idx="6"/>
              <a:endCxn id="484"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7" name="直接连接符 132">
              <a:extLst>
                <a:ext uri="{FF2B5EF4-FFF2-40B4-BE49-F238E27FC236}">
                  <a16:creationId xmlns:a16="http://schemas.microsoft.com/office/drawing/2014/main" id="{054820F1-2F2F-441C-ADF6-FD8CD3295FA2}"/>
                </a:ext>
              </a:extLst>
            </p:cNvPr>
            <p:cNvCxnSpPr>
              <a:cxnSpLocks/>
              <a:stCxn id="479" idx="6"/>
              <a:endCxn id="487"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8" name="直接连接符 133">
              <a:extLst>
                <a:ext uri="{FF2B5EF4-FFF2-40B4-BE49-F238E27FC236}">
                  <a16:creationId xmlns:a16="http://schemas.microsoft.com/office/drawing/2014/main" id="{3E11BF09-13AC-4FA2-B29F-1F3D095A165B}"/>
                </a:ext>
              </a:extLst>
            </p:cNvPr>
            <p:cNvCxnSpPr>
              <a:cxnSpLocks/>
              <a:stCxn id="479" idx="6"/>
              <a:endCxn id="490"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9" name="直接连接符 134">
              <a:extLst>
                <a:ext uri="{FF2B5EF4-FFF2-40B4-BE49-F238E27FC236}">
                  <a16:creationId xmlns:a16="http://schemas.microsoft.com/office/drawing/2014/main" id="{0B3B0563-DC34-4F6B-809E-04C577D6AA61}"/>
                </a:ext>
              </a:extLst>
            </p:cNvPr>
            <p:cNvCxnSpPr>
              <a:cxnSpLocks/>
              <a:stCxn id="482" idx="6"/>
              <a:endCxn id="480"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0" name="直接连接符 147">
              <a:extLst>
                <a:ext uri="{FF2B5EF4-FFF2-40B4-BE49-F238E27FC236}">
                  <a16:creationId xmlns:a16="http://schemas.microsoft.com/office/drawing/2014/main" id="{EFFA81E2-731E-41F4-9A96-415DE1C16A33}"/>
                </a:ext>
              </a:extLst>
            </p:cNvPr>
            <p:cNvCxnSpPr>
              <a:cxnSpLocks/>
              <a:stCxn id="486" idx="6"/>
              <a:endCxn id="480"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1" name="直接连接符 148">
              <a:extLst>
                <a:ext uri="{FF2B5EF4-FFF2-40B4-BE49-F238E27FC236}">
                  <a16:creationId xmlns:a16="http://schemas.microsoft.com/office/drawing/2014/main" id="{A637B805-CC45-4F8E-8B01-8388FEE981FA}"/>
                </a:ext>
              </a:extLst>
            </p:cNvPr>
            <p:cNvCxnSpPr>
              <a:cxnSpLocks/>
              <a:stCxn id="486" idx="6"/>
              <a:endCxn id="484"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2" name="直接连接符 149">
              <a:extLst>
                <a:ext uri="{FF2B5EF4-FFF2-40B4-BE49-F238E27FC236}">
                  <a16:creationId xmlns:a16="http://schemas.microsoft.com/office/drawing/2014/main" id="{D0A0D81A-CBF9-4BDD-BB11-D03EE7554EAE}"/>
                </a:ext>
              </a:extLst>
            </p:cNvPr>
            <p:cNvCxnSpPr>
              <a:cxnSpLocks/>
              <a:stCxn id="486" idx="6"/>
              <a:endCxn id="487"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3" name="直接连接符 150">
              <a:extLst>
                <a:ext uri="{FF2B5EF4-FFF2-40B4-BE49-F238E27FC236}">
                  <a16:creationId xmlns:a16="http://schemas.microsoft.com/office/drawing/2014/main" id="{350A545A-DD05-4DA3-BFEC-36E8C95EE7B1}"/>
                </a:ext>
              </a:extLst>
            </p:cNvPr>
            <p:cNvCxnSpPr>
              <a:cxnSpLocks/>
              <a:stCxn id="486" idx="6"/>
              <a:endCxn id="490"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4" name="直接连接符 159">
              <a:extLst>
                <a:ext uri="{FF2B5EF4-FFF2-40B4-BE49-F238E27FC236}">
                  <a16:creationId xmlns:a16="http://schemas.microsoft.com/office/drawing/2014/main" id="{C9CBBDFF-CF7E-4EDF-9C4D-D960E10A3E70}"/>
                </a:ext>
              </a:extLst>
            </p:cNvPr>
            <p:cNvCxnSpPr>
              <a:cxnSpLocks/>
              <a:stCxn id="490" idx="2"/>
              <a:endCxn id="482"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5" name="直接连接符 162">
              <a:extLst>
                <a:ext uri="{FF2B5EF4-FFF2-40B4-BE49-F238E27FC236}">
                  <a16:creationId xmlns:a16="http://schemas.microsoft.com/office/drawing/2014/main" id="{8E79107C-BC2C-48B0-9EAD-29E12CB034E2}"/>
                </a:ext>
              </a:extLst>
            </p:cNvPr>
            <p:cNvCxnSpPr>
              <a:cxnSpLocks/>
              <a:stCxn id="489" idx="6"/>
              <a:endCxn id="480"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6" name="直接连接符 165">
              <a:extLst>
                <a:ext uri="{FF2B5EF4-FFF2-40B4-BE49-F238E27FC236}">
                  <a16:creationId xmlns:a16="http://schemas.microsoft.com/office/drawing/2014/main" id="{11FF45F4-6A87-4AB4-AB52-8F1A36F79BE2}"/>
                </a:ext>
              </a:extLst>
            </p:cNvPr>
            <p:cNvCxnSpPr>
              <a:cxnSpLocks/>
              <a:stCxn id="491" idx="6"/>
              <a:endCxn id="480"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7" name="直接连接符 168">
              <a:extLst>
                <a:ext uri="{FF2B5EF4-FFF2-40B4-BE49-F238E27FC236}">
                  <a16:creationId xmlns:a16="http://schemas.microsoft.com/office/drawing/2014/main" id="{2E636620-945D-4176-B444-3D1DCE4227AE}"/>
                </a:ext>
              </a:extLst>
            </p:cNvPr>
            <p:cNvCxnSpPr>
              <a:cxnSpLocks/>
              <a:stCxn id="489" idx="6"/>
              <a:endCxn id="484"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8" name="直接连接符 171">
              <a:extLst>
                <a:ext uri="{FF2B5EF4-FFF2-40B4-BE49-F238E27FC236}">
                  <a16:creationId xmlns:a16="http://schemas.microsoft.com/office/drawing/2014/main" id="{B2BC9FF0-AA0A-41B6-AA40-08C41EC34E5C}"/>
                </a:ext>
              </a:extLst>
            </p:cNvPr>
            <p:cNvCxnSpPr>
              <a:cxnSpLocks/>
              <a:stCxn id="491" idx="6"/>
              <a:endCxn id="487"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9" name="直接连接符 174">
              <a:extLst>
                <a:ext uri="{FF2B5EF4-FFF2-40B4-BE49-F238E27FC236}">
                  <a16:creationId xmlns:a16="http://schemas.microsoft.com/office/drawing/2014/main" id="{14CA9125-F007-4EEA-85D4-2212A87FB1F5}"/>
                </a:ext>
              </a:extLst>
            </p:cNvPr>
            <p:cNvCxnSpPr>
              <a:cxnSpLocks/>
              <a:stCxn id="491" idx="6"/>
              <a:endCxn id="484"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0" name="直接连接符 177">
              <a:extLst>
                <a:ext uri="{FF2B5EF4-FFF2-40B4-BE49-F238E27FC236}">
                  <a16:creationId xmlns:a16="http://schemas.microsoft.com/office/drawing/2014/main" id="{F4939D89-7C9E-4543-B59C-913B468C3713}"/>
                </a:ext>
              </a:extLst>
            </p:cNvPr>
            <p:cNvCxnSpPr>
              <a:cxnSpLocks/>
              <a:stCxn id="489" idx="6"/>
              <a:endCxn id="487"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1" name="直接连接符 180">
              <a:extLst>
                <a:ext uri="{FF2B5EF4-FFF2-40B4-BE49-F238E27FC236}">
                  <a16:creationId xmlns:a16="http://schemas.microsoft.com/office/drawing/2014/main" id="{D5025413-D913-4209-A1AB-B0080FB7B4A5}"/>
                </a:ext>
              </a:extLst>
            </p:cNvPr>
            <p:cNvCxnSpPr>
              <a:cxnSpLocks/>
              <a:stCxn id="489" idx="6"/>
              <a:endCxn id="490"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2" name="直接连接符 183">
              <a:extLst>
                <a:ext uri="{FF2B5EF4-FFF2-40B4-BE49-F238E27FC236}">
                  <a16:creationId xmlns:a16="http://schemas.microsoft.com/office/drawing/2014/main" id="{83910685-860B-4A60-8C35-886837A1647F}"/>
                </a:ext>
              </a:extLst>
            </p:cNvPr>
            <p:cNvCxnSpPr>
              <a:cxnSpLocks/>
              <a:stCxn id="491" idx="6"/>
              <a:endCxn id="490"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3" name="直接连接符 186">
              <a:extLst>
                <a:ext uri="{FF2B5EF4-FFF2-40B4-BE49-F238E27FC236}">
                  <a16:creationId xmlns:a16="http://schemas.microsoft.com/office/drawing/2014/main" id="{5FCCF3E4-0982-4B00-8B2E-94E3E5A94B75}"/>
                </a:ext>
              </a:extLst>
            </p:cNvPr>
            <p:cNvCxnSpPr>
              <a:cxnSpLocks/>
              <a:stCxn id="484" idx="6"/>
              <a:endCxn id="500"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4" name="直接连接符 187">
              <a:extLst>
                <a:ext uri="{FF2B5EF4-FFF2-40B4-BE49-F238E27FC236}">
                  <a16:creationId xmlns:a16="http://schemas.microsoft.com/office/drawing/2014/main" id="{4A3C1ED4-13BC-4B4C-A5A3-6AA47DD6E92A}"/>
                </a:ext>
              </a:extLst>
            </p:cNvPr>
            <p:cNvCxnSpPr>
              <a:cxnSpLocks/>
              <a:stCxn id="487" idx="6"/>
              <a:endCxn id="501"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5" name="直接连接符 188">
              <a:extLst>
                <a:ext uri="{FF2B5EF4-FFF2-40B4-BE49-F238E27FC236}">
                  <a16:creationId xmlns:a16="http://schemas.microsoft.com/office/drawing/2014/main" id="{A2DFBCBA-EEF6-4F98-BB70-8B582F19C4F5}"/>
                </a:ext>
              </a:extLst>
            </p:cNvPr>
            <p:cNvCxnSpPr>
              <a:cxnSpLocks/>
              <a:stCxn id="490" idx="6"/>
              <a:endCxn id="502"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8" name="Group 547">
            <a:extLst>
              <a:ext uri="{FF2B5EF4-FFF2-40B4-BE49-F238E27FC236}">
                <a16:creationId xmlns:a16="http://schemas.microsoft.com/office/drawing/2014/main" id="{65155991-0CD8-4F69-86DA-A518B22A68BE}"/>
              </a:ext>
            </a:extLst>
          </p:cNvPr>
          <p:cNvGrpSpPr/>
          <p:nvPr/>
        </p:nvGrpSpPr>
        <p:grpSpPr>
          <a:xfrm>
            <a:off x="8392184" y="2811562"/>
            <a:ext cx="3502203" cy="2188369"/>
            <a:chOff x="8392184" y="2811562"/>
            <a:chExt cx="3502203" cy="2188369"/>
          </a:xfrm>
        </p:grpSpPr>
        <p:sp>
          <p:nvSpPr>
            <p:cNvPr id="549" name="椭圆 4">
              <a:extLst>
                <a:ext uri="{FF2B5EF4-FFF2-40B4-BE49-F238E27FC236}">
                  <a16:creationId xmlns:a16="http://schemas.microsoft.com/office/drawing/2014/main" id="{AA9D1352-6CF3-4895-ADD2-51193C780086}"/>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0" name="椭圆 5">
              <a:extLst>
                <a:ext uri="{FF2B5EF4-FFF2-40B4-BE49-F238E27FC236}">
                  <a16:creationId xmlns:a16="http://schemas.microsoft.com/office/drawing/2014/main" id="{C8DAD8B7-71FA-4050-9299-9EF6BFEF9F3E}"/>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1" name="椭圆 6">
              <a:extLst>
                <a:ext uri="{FF2B5EF4-FFF2-40B4-BE49-F238E27FC236}">
                  <a16:creationId xmlns:a16="http://schemas.microsoft.com/office/drawing/2014/main" id="{2A2586FD-58DB-4B0F-BFE4-C15CA2EC8313}"/>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2" name="椭圆 7">
              <a:extLst>
                <a:ext uri="{FF2B5EF4-FFF2-40B4-BE49-F238E27FC236}">
                  <a16:creationId xmlns:a16="http://schemas.microsoft.com/office/drawing/2014/main" id="{15B28528-C97E-48E4-90DE-A3CC1539262C}"/>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3" name="椭圆 8">
              <a:extLst>
                <a:ext uri="{FF2B5EF4-FFF2-40B4-BE49-F238E27FC236}">
                  <a16:creationId xmlns:a16="http://schemas.microsoft.com/office/drawing/2014/main" id="{2286CD87-F74F-4C7E-B655-87619D2D1B49}"/>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4" name="椭圆 9">
              <a:extLst>
                <a:ext uri="{FF2B5EF4-FFF2-40B4-BE49-F238E27FC236}">
                  <a16:creationId xmlns:a16="http://schemas.microsoft.com/office/drawing/2014/main" id="{061B0DB9-CA26-4261-895C-2A70D7F30FFD}"/>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5" name="椭圆 10">
              <a:extLst>
                <a:ext uri="{FF2B5EF4-FFF2-40B4-BE49-F238E27FC236}">
                  <a16:creationId xmlns:a16="http://schemas.microsoft.com/office/drawing/2014/main" id="{FF0F065B-EFF5-4143-B36E-5F625C6D1C4D}"/>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6" name="椭圆 11">
              <a:extLst>
                <a:ext uri="{FF2B5EF4-FFF2-40B4-BE49-F238E27FC236}">
                  <a16:creationId xmlns:a16="http://schemas.microsoft.com/office/drawing/2014/main" id="{E92395DE-21A9-4F24-B199-4F776A49E578}"/>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7" name="椭圆 12">
              <a:extLst>
                <a:ext uri="{FF2B5EF4-FFF2-40B4-BE49-F238E27FC236}">
                  <a16:creationId xmlns:a16="http://schemas.microsoft.com/office/drawing/2014/main" id="{5D8436EA-98A2-40EA-9205-FCF7939A2EA3}"/>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8" name="椭圆 13">
              <a:extLst>
                <a:ext uri="{FF2B5EF4-FFF2-40B4-BE49-F238E27FC236}">
                  <a16:creationId xmlns:a16="http://schemas.microsoft.com/office/drawing/2014/main" id="{7EEFDFAE-0F0F-4E02-B423-EBF489EACCA1}"/>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9" name="椭圆 14">
              <a:extLst>
                <a:ext uri="{FF2B5EF4-FFF2-40B4-BE49-F238E27FC236}">
                  <a16:creationId xmlns:a16="http://schemas.microsoft.com/office/drawing/2014/main" id="{846955F8-A3FB-4033-A8A7-E257BB9A7087}"/>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0" name="椭圆 15">
              <a:extLst>
                <a:ext uri="{FF2B5EF4-FFF2-40B4-BE49-F238E27FC236}">
                  <a16:creationId xmlns:a16="http://schemas.microsoft.com/office/drawing/2014/main" id="{51632EA2-2847-4560-B069-585F4B2F335A}"/>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1" name="椭圆 16">
              <a:extLst>
                <a:ext uri="{FF2B5EF4-FFF2-40B4-BE49-F238E27FC236}">
                  <a16:creationId xmlns:a16="http://schemas.microsoft.com/office/drawing/2014/main" id="{9A352048-C3B5-4116-A091-180C8560AF0B}"/>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2" name="椭圆 17">
              <a:extLst>
                <a:ext uri="{FF2B5EF4-FFF2-40B4-BE49-F238E27FC236}">
                  <a16:creationId xmlns:a16="http://schemas.microsoft.com/office/drawing/2014/main" id="{23EAFDE0-365E-4ACC-BA5A-37C192D4D0FE}"/>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563" name="文本框 18">
                  <a:extLst>
                    <a:ext uri="{FF2B5EF4-FFF2-40B4-BE49-F238E27FC236}">
                      <a16:creationId xmlns:a16="http://schemas.microsoft.com/office/drawing/2014/main" id="{80944F06-CFC5-43D9-90A1-FC5145358A71}"/>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3" name="文本框 18">
                  <a:extLst>
                    <a:ext uri="{FF2B5EF4-FFF2-40B4-BE49-F238E27FC236}">
                      <a16:creationId xmlns:a16="http://schemas.microsoft.com/office/drawing/2014/main" id="{80944F06-CFC5-43D9-90A1-FC5145358A71}"/>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4" name="文本框 21">
                  <a:extLst>
                    <a:ext uri="{FF2B5EF4-FFF2-40B4-BE49-F238E27FC236}">
                      <a16:creationId xmlns:a16="http://schemas.microsoft.com/office/drawing/2014/main" id="{DFE5DD68-AC3A-480C-A3CA-23A850E9E4F0}"/>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564" name="文本框 21">
                  <a:extLst>
                    <a:ext uri="{FF2B5EF4-FFF2-40B4-BE49-F238E27FC236}">
                      <a16:creationId xmlns:a16="http://schemas.microsoft.com/office/drawing/2014/main" id="{DFE5DD68-AC3A-480C-A3CA-23A850E9E4F0}"/>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5" name="文本框 22">
                  <a:extLst>
                    <a:ext uri="{FF2B5EF4-FFF2-40B4-BE49-F238E27FC236}">
                      <a16:creationId xmlns:a16="http://schemas.microsoft.com/office/drawing/2014/main" id="{ED4C5834-30EC-4A10-B2F1-4427B57EBF89}"/>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65" name="文本框 22">
                  <a:extLst>
                    <a:ext uri="{FF2B5EF4-FFF2-40B4-BE49-F238E27FC236}">
                      <a16:creationId xmlns:a16="http://schemas.microsoft.com/office/drawing/2014/main" id="{ED4C5834-30EC-4A10-B2F1-4427B57EBF89}"/>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6" name="文本框 23">
                  <a:extLst>
                    <a:ext uri="{FF2B5EF4-FFF2-40B4-BE49-F238E27FC236}">
                      <a16:creationId xmlns:a16="http://schemas.microsoft.com/office/drawing/2014/main" id="{4216900B-B649-445C-B58F-36819D2A6757}"/>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6" name="文本框 23">
                  <a:extLst>
                    <a:ext uri="{FF2B5EF4-FFF2-40B4-BE49-F238E27FC236}">
                      <a16:creationId xmlns:a16="http://schemas.microsoft.com/office/drawing/2014/main" id="{4216900B-B649-445C-B58F-36819D2A6757}"/>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567" name="直接连接符 25">
              <a:extLst>
                <a:ext uri="{FF2B5EF4-FFF2-40B4-BE49-F238E27FC236}">
                  <a16:creationId xmlns:a16="http://schemas.microsoft.com/office/drawing/2014/main" id="{9669E8F0-A7E9-4A1C-9AEE-52A594EE0F81}"/>
                </a:ext>
              </a:extLst>
            </p:cNvPr>
            <p:cNvCxnSpPr>
              <a:stCxn id="563" idx="3"/>
              <a:endCxn id="549"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8" name="直接连接符 26">
              <a:extLst>
                <a:ext uri="{FF2B5EF4-FFF2-40B4-BE49-F238E27FC236}">
                  <a16:creationId xmlns:a16="http://schemas.microsoft.com/office/drawing/2014/main" id="{4816B288-6D28-4473-B4E8-DB1B9F9E7617}"/>
                </a:ext>
              </a:extLst>
            </p:cNvPr>
            <p:cNvCxnSpPr>
              <a:cxnSpLocks/>
              <a:stCxn id="564" idx="3"/>
              <a:endCxn id="552"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9" name="直接连接符 29">
              <a:extLst>
                <a:ext uri="{FF2B5EF4-FFF2-40B4-BE49-F238E27FC236}">
                  <a16:creationId xmlns:a16="http://schemas.microsoft.com/office/drawing/2014/main" id="{C565211D-1A03-43E8-A1E6-5075176E8DE1}"/>
                </a:ext>
              </a:extLst>
            </p:cNvPr>
            <p:cNvCxnSpPr>
              <a:cxnSpLocks/>
              <a:stCxn id="565" idx="3"/>
              <a:endCxn id="556"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0" name="直接连接符 32">
              <a:extLst>
                <a:ext uri="{FF2B5EF4-FFF2-40B4-BE49-F238E27FC236}">
                  <a16:creationId xmlns:a16="http://schemas.microsoft.com/office/drawing/2014/main" id="{AE878D49-DA7A-4454-B1D2-51F77685E089}"/>
                </a:ext>
              </a:extLst>
            </p:cNvPr>
            <p:cNvCxnSpPr>
              <a:cxnSpLocks/>
              <a:stCxn id="566" idx="3"/>
              <a:endCxn id="559"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1" name="文本框 35">
                  <a:extLst>
                    <a:ext uri="{FF2B5EF4-FFF2-40B4-BE49-F238E27FC236}">
                      <a16:creationId xmlns:a16="http://schemas.microsoft.com/office/drawing/2014/main" id="{5A05E4B3-8E46-494D-87F8-DE0A52A7A973}"/>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571" name="文本框 35">
                  <a:extLst>
                    <a:ext uri="{FF2B5EF4-FFF2-40B4-BE49-F238E27FC236}">
                      <a16:creationId xmlns:a16="http://schemas.microsoft.com/office/drawing/2014/main" id="{5A05E4B3-8E46-494D-87F8-DE0A52A7A973}"/>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2" name="文本框 36">
                  <a:extLst>
                    <a:ext uri="{FF2B5EF4-FFF2-40B4-BE49-F238E27FC236}">
                      <a16:creationId xmlns:a16="http://schemas.microsoft.com/office/drawing/2014/main" id="{EE5A2477-E8FE-4423-96FD-A4518A22A561}"/>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72" name="文本框 36">
                  <a:extLst>
                    <a:ext uri="{FF2B5EF4-FFF2-40B4-BE49-F238E27FC236}">
                      <a16:creationId xmlns:a16="http://schemas.microsoft.com/office/drawing/2014/main" id="{EE5A2477-E8FE-4423-96FD-A4518A22A561}"/>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 name="文本框 37">
                  <a:extLst>
                    <a:ext uri="{FF2B5EF4-FFF2-40B4-BE49-F238E27FC236}">
                      <a16:creationId xmlns:a16="http://schemas.microsoft.com/office/drawing/2014/main" id="{1FE4AB01-BFE3-4182-94DA-041E0DB5DF9E}"/>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73" name="文本框 37">
                  <a:extLst>
                    <a:ext uri="{FF2B5EF4-FFF2-40B4-BE49-F238E27FC236}">
                      <a16:creationId xmlns:a16="http://schemas.microsoft.com/office/drawing/2014/main" id="{1FE4AB01-BFE3-4182-94DA-041E0DB5DF9E}"/>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4" name="文本框 38">
                  <a:extLst>
                    <a:ext uri="{FF2B5EF4-FFF2-40B4-BE49-F238E27FC236}">
                      <a16:creationId xmlns:a16="http://schemas.microsoft.com/office/drawing/2014/main" id="{3F9167B4-7A42-4281-94D6-E64AA55640C7}"/>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74" name="文本框 38">
                  <a:extLst>
                    <a:ext uri="{FF2B5EF4-FFF2-40B4-BE49-F238E27FC236}">
                      <a16:creationId xmlns:a16="http://schemas.microsoft.com/office/drawing/2014/main" id="{3F9167B4-7A42-4281-94D6-E64AA55640C7}"/>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575" name="直接连接符 39">
              <a:extLst>
                <a:ext uri="{FF2B5EF4-FFF2-40B4-BE49-F238E27FC236}">
                  <a16:creationId xmlns:a16="http://schemas.microsoft.com/office/drawing/2014/main" id="{82BC41B9-24F5-4DAE-BD50-A6B688683BD4}"/>
                </a:ext>
              </a:extLst>
            </p:cNvPr>
            <p:cNvCxnSpPr>
              <a:cxnSpLocks/>
              <a:stCxn id="549" idx="6"/>
              <a:endCxn id="554"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6" name="直接连接符 42">
              <a:extLst>
                <a:ext uri="{FF2B5EF4-FFF2-40B4-BE49-F238E27FC236}">
                  <a16:creationId xmlns:a16="http://schemas.microsoft.com/office/drawing/2014/main" id="{19F9610C-C662-428E-BD5B-4855F10B3ABA}"/>
                </a:ext>
              </a:extLst>
            </p:cNvPr>
            <p:cNvCxnSpPr>
              <a:cxnSpLocks/>
              <a:stCxn id="554" idx="6"/>
              <a:endCxn id="551"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45">
              <a:extLst>
                <a:ext uri="{FF2B5EF4-FFF2-40B4-BE49-F238E27FC236}">
                  <a16:creationId xmlns:a16="http://schemas.microsoft.com/office/drawing/2014/main" id="{9DEC4670-BB9A-4957-A2ED-67153E45FEB7}"/>
                </a:ext>
              </a:extLst>
            </p:cNvPr>
            <p:cNvCxnSpPr>
              <a:cxnSpLocks/>
              <a:stCxn id="551" idx="6"/>
              <a:endCxn id="571"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8" name="直接连接符 48">
              <a:extLst>
                <a:ext uri="{FF2B5EF4-FFF2-40B4-BE49-F238E27FC236}">
                  <a16:creationId xmlns:a16="http://schemas.microsoft.com/office/drawing/2014/main" id="{E32BA570-9CFC-46B4-AE2B-E4F1EC1D0560}"/>
                </a:ext>
              </a:extLst>
            </p:cNvPr>
            <p:cNvCxnSpPr>
              <a:cxnSpLocks/>
              <a:stCxn id="549" idx="6"/>
              <a:endCxn id="560"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9" name="直接连接符 49">
              <a:extLst>
                <a:ext uri="{FF2B5EF4-FFF2-40B4-BE49-F238E27FC236}">
                  <a16:creationId xmlns:a16="http://schemas.microsoft.com/office/drawing/2014/main" id="{00055CAE-4CC6-441A-88E3-803BAB94A48E}"/>
                </a:ext>
              </a:extLst>
            </p:cNvPr>
            <p:cNvCxnSpPr>
              <a:cxnSpLocks/>
              <a:stCxn id="549" idx="6"/>
              <a:endCxn id="557"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0" name="直接连接符 50">
              <a:extLst>
                <a:ext uri="{FF2B5EF4-FFF2-40B4-BE49-F238E27FC236}">
                  <a16:creationId xmlns:a16="http://schemas.microsoft.com/office/drawing/2014/main" id="{0E0D8DAE-D4B5-4D29-AE34-190EEC755BAC}"/>
                </a:ext>
              </a:extLst>
            </p:cNvPr>
            <p:cNvCxnSpPr>
              <a:cxnSpLocks/>
              <a:stCxn id="549" idx="6"/>
              <a:endCxn id="553"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1" name="直接连接符 51">
              <a:extLst>
                <a:ext uri="{FF2B5EF4-FFF2-40B4-BE49-F238E27FC236}">
                  <a16:creationId xmlns:a16="http://schemas.microsoft.com/office/drawing/2014/main" id="{6A79899B-E61C-43DD-9CFA-4DF8E070F2DD}"/>
                </a:ext>
              </a:extLst>
            </p:cNvPr>
            <p:cNvCxnSpPr>
              <a:cxnSpLocks/>
              <a:stCxn id="549" idx="6"/>
              <a:endCxn id="550"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接连接符 60">
              <a:extLst>
                <a:ext uri="{FF2B5EF4-FFF2-40B4-BE49-F238E27FC236}">
                  <a16:creationId xmlns:a16="http://schemas.microsoft.com/office/drawing/2014/main" id="{9740617D-109F-4B3F-B645-28983A9A826B}"/>
                </a:ext>
              </a:extLst>
            </p:cNvPr>
            <p:cNvCxnSpPr>
              <a:cxnSpLocks/>
              <a:stCxn id="549" idx="6"/>
              <a:endCxn id="562"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接连接符 61">
              <a:extLst>
                <a:ext uri="{FF2B5EF4-FFF2-40B4-BE49-F238E27FC236}">
                  <a16:creationId xmlns:a16="http://schemas.microsoft.com/office/drawing/2014/main" id="{006C7783-ADBD-428E-8F9A-0FD22CB7A313}"/>
                </a:ext>
              </a:extLst>
            </p:cNvPr>
            <p:cNvCxnSpPr>
              <a:cxnSpLocks/>
              <a:stCxn id="552" idx="6"/>
              <a:endCxn id="554"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4" name="直接连接符 62">
              <a:extLst>
                <a:ext uri="{FF2B5EF4-FFF2-40B4-BE49-F238E27FC236}">
                  <a16:creationId xmlns:a16="http://schemas.microsoft.com/office/drawing/2014/main" id="{71B00053-F223-45AA-B506-03922B95DAF3}"/>
                </a:ext>
              </a:extLst>
            </p:cNvPr>
            <p:cNvCxnSpPr>
              <a:cxnSpLocks/>
              <a:stCxn id="556" idx="6"/>
              <a:endCxn id="554"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5" name="直接连接符 63">
              <a:extLst>
                <a:ext uri="{FF2B5EF4-FFF2-40B4-BE49-F238E27FC236}">
                  <a16:creationId xmlns:a16="http://schemas.microsoft.com/office/drawing/2014/main" id="{493DF431-A3AE-420A-90B0-B4F445C7F8C4}"/>
                </a:ext>
              </a:extLst>
            </p:cNvPr>
            <p:cNvCxnSpPr>
              <a:cxnSpLocks/>
              <a:stCxn id="559" idx="6"/>
              <a:endCxn id="554"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直接连接符 64">
              <a:extLst>
                <a:ext uri="{FF2B5EF4-FFF2-40B4-BE49-F238E27FC236}">
                  <a16:creationId xmlns:a16="http://schemas.microsoft.com/office/drawing/2014/main" id="{D9A9464B-82A7-4843-8066-B319D009419D}"/>
                </a:ext>
              </a:extLst>
            </p:cNvPr>
            <p:cNvCxnSpPr>
              <a:cxnSpLocks/>
              <a:stCxn id="552" idx="6"/>
              <a:endCxn id="550"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直接连接符 75">
              <a:extLst>
                <a:ext uri="{FF2B5EF4-FFF2-40B4-BE49-F238E27FC236}">
                  <a16:creationId xmlns:a16="http://schemas.microsoft.com/office/drawing/2014/main" id="{18F58D12-62B8-4AAB-A971-1D7CEF92A820}"/>
                </a:ext>
              </a:extLst>
            </p:cNvPr>
            <p:cNvCxnSpPr>
              <a:cxnSpLocks/>
              <a:stCxn id="552" idx="6"/>
              <a:endCxn id="553"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8" name="直接连接符 76">
              <a:extLst>
                <a:ext uri="{FF2B5EF4-FFF2-40B4-BE49-F238E27FC236}">
                  <a16:creationId xmlns:a16="http://schemas.microsoft.com/office/drawing/2014/main" id="{C0D5A8B7-D312-408F-A638-93E594DF9AB8}"/>
                </a:ext>
              </a:extLst>
            </p:cNvPr>
            <p:cNvCxnSpPr>
              <a:cxnSpLocks/>
              <a:stCxn id="552" idx="6"/>
              <a:endCxn id="557"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9" name="直接连接符 77">
              <a:extLst>
                <a:ext uri="{FF2B5EF4-FFF2-40B4-BE49-F238E27FC236}">
                  <a16:creationId xmlns:a16="http://schemas.microsoft.com/office/drawing/2014/main" id="{90B81ECC-9D62-4488-8194-CC722C4D57AB}"/>
                </a:ext>
              </a:extLst>
            </p:cNvPr>
            <p:cNvCxnSpPr>
              <a:cxnSpLocks/>
              <a:stCxn id="552" idx="6"/>
              <a:endCxn id="560"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0" name="直接连接符 78">
              <a:extLst>
                <a:ext uri="{FF2B5EF4-FFF2-40B4-BE49-F238E27FC236}">
                  <a16:creationId xmlns:a16="http://schemas.microsoft.com/office/drawing/2014/main" id="{E5A5186B-1D7A-4C8A-A788-E3724697DF6D}"/>
                </a:ext>
              </a:extLst>
            </p:cNvPr>
            <p:cNvCxnSpPr>
              <a:cxnSpLocks/>
              <a:stCxn id="552" idx="6"/>
              <a:endCxn id="562"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直接连接符 79">
              <a:extLst>
                <a:ext uri="{FF2B5EF4-FFF2-40B4-BE49-F238E27FC236}">
                  <a16:creationId xmlns:a16="http://schemas.microsoft.com/office/drawing/2014/main" id="{2E700608-9B0C-465D-A236-4FB6E5241586}"/>
                </a:ext>
              </a:extLst>
            </p:cNvPr>
            <p:cNvCxnSpPr>
              <a:cxnSpLocks/>
              <a:stCxn id="556" idx="6"/>
              <a:endCxn id="550"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直接连接符 80">
              <a:extLst>
                <a:ext uri="{FF2B5EF4-FFF2-40B4-BE49-F238E27FC236}">
                  <a16:creationId xmlns:a16="http://schemas.microsoft.com/office/drawing/2014/main" id="{F1342EE3-034F-42EC-8740-4D2180CDE592}"/>
                </a:ext>
              </a:extLst>
            </p:cNvPr>
            <p:cNvCxnSpPr>
              <a:cxnSpLocks/>
              <a:stCxn id="556" idx="6"/>
              <a:endCxn id="553"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3" name="直接连接符 93">
              <a:extLst>
                <a:ext uri="{FF2B5EF4-FFF2-40B4-BE49-F238E27FC236}">
                  <a16:creationId xmlns:a16="http://schemas.microsoft.com/office/drawing/2014/main" id="{0E88B43A-087C-4E52-8CF8-6B41216BA7DC}"/>
                </a:ext>
              </a:extLst>
            </p:cNvPr>
            <p:cNvCxnSpPr>
              <a:cxnSpLocks/>
              <a:stCxn id="556" idx="6"/>
              <a:endCxn id="557"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4" name="直接连接符 94">
              <a:extLst>
                <a:ext uri="{FF2B5EF4-FFF2-40B4-BE49-F238E27FC236}">
                  <a16:creationId xmlns:a16="http://schemas.microsoft.com/office/drawing/2014/main" id="{59B889F0-BF79-4929-BF17-13BB14138F27}"/>
                </a:ext>
              </a:extLst>
            </p:cNvPr>
            <p:cNvCxnSpPr>
              <a:cxnSpLocks/>
              <a:stCxn id="556" idx="6"/>
              <a:endCxn id="560"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5" name="直接连接符 95">
              <a:extLst>
                <a:ext uri="{FF2B5EF4-FFF2-40B4-BE49-F238E27FC236}">
                  <a16:creationId xmlns:a16="http://schemas.microsoft.com/office/drawing/2014/main" id="{3CE4E4C1-238F-4409-9C88-461796D0E976}"/>
                </a:ext>
              </a:extLst>
            </p:cNvPr>
            <p:cNvCxnSpPr>
              <a:cxnSpLocks/>
              <a:stCxn id="556" idx="6"/>
              <a:endCxn id="562"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6" name="直接连接符 96">
              <a:extLst>
                <a:ext uri="{FF2B5EF4-FFF2-40B4-BE49-F238E27FC236}">
                  <a16:creationId xmlns:a16="http://schemas.microsoft.com/office/drawing/2014/main" id="{BFC9B314-EBEA-4AD1-9DFB-23AB5C5B53BB}"/>
                </a:ext>
              </a:extLst>
            </p:cNvPr>
            <p:cNvCxnSpPr>
              <a:cxnSpLocks/>
              <a:stCxn id="559" idx="6"/>
              <a:endCxn id="550"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7" name="直接连接符 97">
              <a:extLst>
                <a:ext uri="{FF2B5EF4-FFF2-40B4-BE49-F238E27FC236}">
                  <a16:creationId xmlns:a16="http://schemas.microsoft.com/office/drawing/2014/main" id="{74911626-4EAD-4374-8DE5-DE1C158DF70C}"/>
                </a:ext>
              </a:extLst>
            </p:cNvPr>
            <p:cNvCxnSpPr>
              <a:cxnSpLocks/>
              <a:stCxn id="559" idx="6"/>
              <a:endCxn id="553"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8" name="直接连接符 108">
              <a:extLst>
                <a:ext uri="{FF2B5EF4-FFF2-40B4-BE49-F238E27FC236}">
                  <a16:creationId xmlns:a16="http://schemas.microsoft.com/office/drawing/2014/main" id="{9CC09982-BB5B-4518-A384-95306CC4A510}"/>
                </a:ext>
              </a:extLst>
            </p:cNvPr>
            <p:cNvCxnSpPr>
              <a:cxnSpLocks/>
              <a:stCxn id="559" idx="6"/>
              <a:endCxn id="557"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9" name="直接连接符 109">
              <a:extLst>
                <a:ext uri="{FF2B5EF4-FFF2-40B4-BE49-F238E27FC236}">
                  <a16:creationId xmlns:a16="http://schemas.microsoft.com/office/drawing/2014/main" id="{CED79E7F-B4ED-41FA-AF0A-FCC6BBC39A89}"/>
                </a:ext>
              </a:extLst>
            </p:cNvPr>
            <p:cNvCxnSpPr>
              <a:cxnSpLocks/>
              <a:stCxn id="559" idx="6"/>
              <a:endCxn id="560"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0" name="直接连接符 110">
              <a:extLst>
                <a:ext uri="{FF2B5EF4-FFF2-40B4-BE49-F238E27FC236}">
                  <a16:creationId xmlns:a16="http://schemas.microsoft.com/office/drawing/2014/main" id="{7944010F-99FF-4BF4-9FAB-F00E2F87DF0C}"/>
                </a:ext>
              </a:extLst>
            </p:cNvPr>
            <p:cNvCxnSpPr>
              <a:cxnSpLocks/>
              <a:stCxn id="559" idx="6"/>
              <a:endCxn id="562"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1" name="直接连接符 111">
              <a:extLst>
                <a:ext uri="{FF2B5EF4-FFF2-40B4-BE49-F238E27FC236}">
                  <a16:creationId xmlns:a16="http://schemas.microsoft.com/office/drawing/2014/main" id="{F49BB710-B77E-429E-8C7B-DC85C7ED2E5C}"/>
                </a:ext>
              </a:extLst>
            </p:cNvPr>
            <p:cNvCxnSpPr>
              <a:cxnSpLocks/>
              <a:stCxn id="554" idx="6"/>
              <a:endCxn id="555"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2" name="直接连接符 120">
              <a:extLst>
                <a:ext uri="{FF2B5EF4-FFF2-40B4-BE49-F238E27FC236}">
                  <a16:creationId xmlns:a16="http://schemas.microsoft.com/office/drawing/2014/main" id="{8A94C177-D038-47D0-9011-0D82C0EEFEB7}"/>
                </a:ext>
              </a:extLst>
            </p:cNvPr>
            <p:cNvCxnSpPr>
              <a:cxnSpLocks/>
              <a:stCxn id="554" idx="6"/>
              <a:endCxn id="558"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3" name="直接连接符 121">
              <a:extLst>
                <a:ext uri="{FF2B5EF4-FFF2-40B4-BE49-F238E27FC236}">
                  <a16:creationId xmlns:a16="http://schemas.microsoft.com/office/drawing/2014/main" id="{00910C2B-FCE8-4FA7-825A-3E26A396484A}"/>
                </a:ext>
              </a:extLst>
            </p:cNvPr>
            <p:cNvCxnSpPr>
              <a:cxnSpLocks/>
              <a:stCxn id="554" idx="6"/>
              <a:endCxn id="561"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4" name="直接连接符 122">
              <a:extLst>
                <a:ext uri="{FF2B5EF4-FFF2-40B4-BE49-F238E27FC236}">
                  <a16:creationId xmlns:a16="http://schemas.microsoft.com/office/drawing/2014/main" id="{E3518286-C188-40D0-A759-DF33F6468011}"/>
                </a:ext>
              </a:extLst>
            </p:cNvPr>
            <p:cNvCxnSpPr>
              <a:cxnSpLocks/>
              <a:stCxn id="550" idx="6"/>
              <a:endCxn id="551"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5" name="直接连接符 123">
              <a:extLst>
                <a:ext uri="{FF2B5EF4-FFF2-40B4-BE49-F238E27FC236}">
                  <a16:creationId xmlns:a16="http://schemas.microsoft.com/office/drawing/2014/main" id="{092794EB-663C-4B0F-894F-FFDA271B13EF}"/>
                </a:ext>
              </a:extLst>
            </p:cNvPr>
            <p:cNvCxnSpPr>
              <a:cxnSpLocks/>
              <a:stCxn id="553" idx="6"/>
              <a:endCxn id="555"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6" name="直接连接符 124">
              <a:extLst>
                <a:ext uri="{FF2B5EF4-FFF2-40B4-BE49-F238E27FC236}">
                  <a16:creationId xmlns:a16="http://schemas.microsoft.com/office/drawing/2014/main" id="{8FE5CA35-C120-4520-AC50-40A4EA94E11C}"/>
                </a:ext>
              </a:extLst>
            </p:cNvPr>
            <p:cNvCxnSpPr>
              <a:cxnSpLocks/>
              <a:stCxn id="553" idx="6"/>
              <a:endCxn id="558"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7" name="直接连接符 131">
              <a:extLst>
                <a:ext uri="{FF2B5EF4-FFF2-40B4-BE49-F238E27FC236}">
                  <a16:creationId xmlns:a16="http://schemas.microsoft.com/office/drawing/2014/main" id="{EAC76A03-F359-40C3-BD8E-170DE932AA2F}"/>
                </a:ext>
              </a:extLst>
            </p:cNvPr>
            <p:cNvCxnSpPr>
              <a:cxnSpLocks/>
              <a:stCxn id="550" idx="6"/>
              <a:endCxn id="555"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8" name="直接连接符 132">
              <a:extLst>
                <a:ext uri="{FF2B5EF4-FFF2-40B4-BE49-F238E27FC236}">
                  <a16:creationId xmlns:a16="http://schemas.microsoft.com/office/drawing/2014/main" id="{934E2D98-06B8-4CBE-9B51-114D14DD58AE}"/>
                </a:ext>
              </a:extLst>
            </p:cNvPr>
            <p:cNvCxnSpPr>
              <a:cxnSpLocks/>
              <a:stCxn id="550" idx="6"/>
              <a:endCxn id="558"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9" name="直接连接符 133">
              <a:extLst>
                <a:ext uri="{FF2B5EF4-FFF2-40B4-BE49-F238E27FC236}">
                  <a16:creationId xmlns:a16="http://schemas.microsoft.com/office/drawing/2014/main" id="{A3635B8A-83E3-4FB2-9828-ADC064DF5443}"/>
                </a:ext>
              </a:extLst>
            </p:cNvPr>
            <p:cNvCxnSpPr>
              <a:cxnSpLocks/>
              <a:stCxn id="550" idx="6"/>
              <a:endCxn id="561"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0" name="直接连接符 134">
              <a:extLst>
                <a:ext uri="{FF2B5EF4-FFF2-40B4-BE49-F238E27FC236}">
                  <a16:creationId xmlns:a16="http://schemas.microsoft.com/office/drawing/2014/main" id="{CC0EF4DD-A467-4DBE-B47D-C6E265D10B07}"/>
                </a:ext>
              </a:extLst>
            </p:cNvPr>
            <p:cNvCxnSpPr>
              <a:cxnSpLocks/>
              <a:stCxn id="553" idx="6"/>
              <a:endCxn id="551"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1" name="直接连接符 147">
              <a:extLst>
                <a:ext uri="{FF2B5EF4-FFF2-40B4-BE49-F238E27FC236}">
                  <a16:creationId xmlns:a16="http://schemas.microsoft.com/office/drawing/2014/main" id="{E5B8F257-C18C-4D65-A1F4-20E4C389BF73}"/>
                </a:ext>
              </a:extLst>
            </p:cNvPr>
            <p:cNvCxnSpPr>
              <a:cxnSpLocks/>
              <a:stCxn id="557" idx="6"/>
              <a:endCxn id="551"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直接连接符 148">
              <a:extLst>
                <a:ext uri="{FF2B5EF4-FFF2-40B4-BE49-F238E27FC236}">
                  <a16:creationId xmlns:a16="http://schemas.microsoft.com/office/drawing/2014/main" id="{FD460885-13BE-4259-A241-2EFB1A3449A5}"/>
                </a:ext>
              </a:extLst>
            </p:cNvPr>
            <p:cNvCxnSpPr>
              <a:cxnSpLocks/>
              <a:stCxn id="557" idx="6"/>
              <a:endCxn id="555"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直接连接符 149">
              <a:extLst>
                <a:ext uri="{FF2B5EF4-FFF2-40B4-BE49-F238E27FC236}">
                  <a16:creationId xmlns:a16="http://schemas.microsoft.com/office/drawing/2014/main" id="{745E419A-9318-45E7-B725-519BD8AFF6EF}"/>
                </a:ext>
              </a:extLst>
            </p:cNvPr>
            <p:cNvCxnSpPr>
              <a:cxnSpLocks/>
              <a:stCxn id="557" idx="6"/>
              <a:endCxn id="558"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 name="直接连接符 150">
              <a:extLst>
                <a:ext uri="{FF2B5EF4-FFF2-40B4-BE49-F238E27FC236}">
                  <a16:creationId xmlns:a16="http://schemas.microsoft.com/office/drawing/2014/main" id="{D4A67313-5559-4917-8D75-326E1C06849E}"/>
                </a:ext>
              </a:extLst>
            </p:cNvPr>
            <p:cNvCxnSpPr>
              <a:cxnSpLocks/>
              <a:stCxn id="557" idx="6"/>
              <a:endCxn id="561"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直接连接符 159">
              <a:extLst>
                <a:ext uri="{FF2B5EF4-FFF2-40B4-BE49-F238E27FC236}">
                  <a16:creationId xmlns:a16="http://schemas.microsoft.com/office/drawing/2014/main" id="{279A3494-A64E-4F5D-AFF5-49C80EC54571}"/>
                </a:ext>
              </a:extLst>
            </p:cNvPr>
            <p:cNvCxnSpPr>
              <a:cxnSpLocks/>
              <a:stCxn id="561" idx="2"/>
              <a:endCxn id="553"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6" name="直接连接符 162">
              <a:extLst>
                <a:ext uri="{FF2B5EF4-FFF2-40B4-BE49-F238E27FC236}">
                  <a16:creationId xmlns:a16="http://schemas.microsoft.com/office/drawing/2014/main" id="{46DAF01F-A6A3-4959-BB67-2C35A319F7A1}"/>
                </a:ext>
              </a:extLst>
            </p:cNvPr>
            <p:cNvCxnSpPr>
              <a:cxnSpLocks/>
              <a:stCxn id="560" idx="6"/>
              <a:endCxn id="551"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直接连接符 165">
              <a:extLst>
                <a:ext uri="{FF2B5EF4-FFF2-40B4-BE49-F238E27FC236}">
                  <a16:creationId xmlns:a16="http://schemas.microsoft.com/office/drawing/2014/main" id="{0F9A73D5-30F8-4DF4-BF06-A4292A5FABB9}"/>
                </a:ext>
              </a:extLst>
            </p:cNvPr>
            <p:cNvCxnSpPr>
              <a:cxnSpLocks/>
              <a:stCxn id="562" idx="6"/>
              <a:endCxn id="551"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8" name="直接连接符 168">
              <a:extLst>
                <a:ext uri="{FF2B5EF4-FFF2-40B4-BE49-F238E27FC236}">
                  <a16:creationId xmlns:a16="http://schemas.microsoft.com/office/drawing/2014/main" id="{C8E63DD6-430E-4431-9939-A16F0B896869}"/>
                </a:ext>
              </a:extLst>
            </p:cNvPr>
            <p:cNvCxnSpPr>
              <a:cxnSpLocks/>
              <a:stCxn id="560" idx="6"/>
              <a:endCxn id="555"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9" name="直接连接符 171">
              <a:extLst>
                <a:ext uri="{FF2B5EF4-FFF2-40B4-BE49-F238E27FC236}">
                  <a16:creationId xmlns:a16="http://schemas.microsoft.com/office/drawing/2014/main" id="{68AE7EE6-1D20-4E7C-A346-54187F974159}"/>
                </a:ext>
              </a:extLst>
            </p:cNvPr>
            <p:cNvCxnSpPr>
              <a:cxnSpLocks/>
              <a:stCxn id="562" idx="6"/>
              <a:endCxn id="558"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0" name="直接连接符 174">
              <a:extLst>
                <a:ext uri="{FF2B5EF4-FFF2-40B4-BE49-F238E27FC236}">
                  <a16:creationId xmlns:a16="http://schemas.microsoft.com/office/drawing/2014/main" id="{BEC484D0-D90C-4C27-B054-E89214F39641}"/>
                </a:ext>
              </a:extLst>
            </p:cNvPr>
            <p:cNvCxnSpPr>
              <a:cxnSpLocks/>
              <a:stCxn id="562" idx="6"/>
              <a:endCxn id="555"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1" name="直接连接符 177">
              <a:extLst>
                <a:ext uri="{FF2B5EF4-FFF2-40B4-BE49-F238E27FC236}">
                  <a16:creationId xmlns:a16="http://schemas.microsoft.com/office/drawing/2014/main" id="{006A4F0E-0195-4A12-B4EA-740DB38A0DCE}"/>
                </a:ext>
              </a:extLst>
            </p:cNvPr>
            <p:cNvCxnSpPr>
              <a:cxnSpLocks/>
              <a:stCxn id="560" idx="6"/>
              <a:endCxn id="558"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2" name="直接连接符 180">
              <a:extLst>
                <a:ext uri="{FF2B5EF4-FFF2-40B4-BE49-F238E27FC236}">
                  <a16:creationId xmlns:a16="http://schemas.microsoft.com/office/drawing/2014/main" id="{6E12051F-29BF-4B31-9556-E6255EA92A63}"/>
                </a:ext>
              </a:extLst>
            </p:cNvPr>
            <p:cNvCxnSpPr>
              <a:cxnSpLocks/>
              <a:stCxn id="560" idx="6"/>
              <a:endCxn id="561"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3" name="直接连接符 183">
              <a:extLst>
                <a:ext uri="{FF2B5EF4-FFF2-40B4-BE49-F238E27FC236}">
                  <a16:creationId xmlns:a16="http://schemas.microsoft.com/office/drawing/2014/main" id="{B79C34DE-73E2-4EDA-AA87-0DEC981E7568}"/>
                </a:ext>
              </a:extLst>
            </p:cNvPr>
            <p:cNvCxnSpPr>
              <a:cxnSpLocks/>
              <a:stCxn id="562" idx="6"/>
              <a:endCxn id="561"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4" name="直接连接符 186">
              <a:extLst>
                <a:ext uri="{FF2B5EF4-FFF2-40B4-BE49-F238E27FC236}">
                  <a16:creationId xmlns:a16="http://schemas.microsoft.com/office/drawing/2014/main" id="{7AEFEE3B-1D15-4BC2-B03C-9F307099DD7A}"/>
                </a:ext>
              </a:extLst>
            </p:cNvPr>
            <p:cNvCxnSpPr>
              <a:cxnSpLocks/>
              <a:stCxn id="555" idx="6"/>
              <a:endCxn id="572"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5" name="直接连接符 187">
              <a:extLst>
                <a:ext uri="{FF2B5EF4-FFF2-40B4-BE49-F238E27FC236}">
                  <a16:creationId xmlns:a16="http://schemas.microsoft.com/office/drawing/2014/main" id="{63F3C4BD-9CC8-425D-9C11-E761E050383D}"/>
                </a:ext>
              </a:extLst>
            </p:cNvPr>
            <p:cNvCxnSpPr>
              <a:cxnSpLocks/>
              <a:stCxn id="558" idx="6"/>
              <a:endCxn id="573"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6" name="直接连接符 188">
              <a:extLst>
                <a:ext uri="{FF2B5EF4-FFF2-40B4-BE49-F238E27FC236}">
                  <a16:creationId xmlns:a16="http://schemas.microsoft.com/office/drawing/2014/main" id="{353469B1-BD1F-4A84-8979-033A83CAFBD2}"/>
                </a:ext>
              </a:extLst>
            </p:cNvPr>
            <p:cNvCxnSpPr>
              <a:cxnSpLocks/>
              <a:stCxn id="561" idx="6"/>
              <a:endCxn id="574"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24102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1: How to Design?</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Network operators do not have enough knowledge on deep learning.</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8</a:t>
            </a:fld>
            <a:endParaRPr lang="zh-CN" altLang="en-US"/>
          </a:p>
        </p:txBody>
      </p:sp>
      <p:pic>
        <p:nvPicPr>
          <p:cNvPr id="5" name="图片 4">
            <a:extLst>
              <a:ext uri="{FF2B5EF4-FFF2-40B4-BE49-F238E27FC236}">
                <a16:creationId xmlns:a16="http://schemas.microsoft.com/office/drawing/2014/main" id="{40720E71-ACCF-4B9C-B1BA-67E2E77D36AD}"/>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grpSp>
        <p:nvGrpSpPr>
          <p:cNvPr id="242" name="Group 241">
            <a:extLst>
              <a:ext uri="{FF2B5EF4-FFF2-40B4-BE49-F238E27FC236}">
                <a16:creationId xmlns:a16="http://schemas.microsoft.com/office/drawing/2014/main" id="{B26DF258-F35D-4944-8AF1-1124BCCA7266}"/>
              </a:ext>
            </a:extLst>
          </p:cNvPr>
          <p:cNvGrpSpPr/>
          <p:nvPr/>
        </p:nvGrpSpPr>
        <p:grpSpPr>
          <a:xfrm>
            <a:off x="4071272" y="2811562"/>
            <a:ext cx="3502203" cy="2188369"/>
            <a:chOff x="4071272" y="2811562"/>
            <a:chExt cx="3502203" cy="2188369"/>
          </a:xfrm>
        </p:grpSpPr>
        <p:sp>
          <p:nvSpPr>
            <p:cNvPr id="243" name="椭圆 4">
              <a:extLst>
                <a:ext uri="{FF2B5EF4-FFF2-40B4-BE49-F238E27FC236}">
                  <a16:creationId xmlns:a16="http://schemas.microsoft.com/office/drawing/2014/main" id="{3D626F7C-AF18-43F3-BE02-EFAA3933BA74}"/>
                </a:ext>
              </a:extLst>
            </p:cNvPr>
            <p:cNvSpPr/>
            <p:nvPr/>
          </p:nvSpPr>
          <p:spPr>
            <a:xfrm>
              <a:off x="469443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4" name="椭圆 5">
              <a:extLst>
                <a:ext uri="{FF2B5EF4-FFF2-40B4-BE49-F238E27FC236}">
                  <a16:creationId xmlns:a16="http://schemas.microsoft.com/office/drawing/2014/main" id="{9948F9B8-A51C-4054-AA34-F09D5F8FACCA}"/>
                </a:ext>
              </a:extLst>
            </p:cNvPr>
            <p:cNvSpPr/>
            <p:nvPr/>
          </p:nvSpPr>
          <p:spPr>
            <a:xfrm>
              <a:off x="5527876"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5" name="椭圆 6">
              <a:extLst>
                <a:ext uri="{FF2B5EF4-FFF2-40B4-BE49-F238E27FC236}">
                  <a16:creationId xmlns:a16="http://schemas.microsoft.com/office/drawing/2014/main" id="{B315809F-3C3F-44FC-A1F5-8D5863924AE9}"/>
                </a:ext>
              </a:extLst>
            </p:cNvPr>
            <p:cNvSpPr/>
            <p:nvPr/>
          </p:nvSpPr>
          <p:spPr>
            <a:xfrm>
              <a:off x="6361313"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6" name="椭圆 7">
              <a:extLst>
                <a:ext uri="{FF2B5EF4-FFF2-40B4-BE49-F238E27FC236}">
                  <a16:creationId xmlns:a16="http://schemas.microsoft.com/office/drawing/2014/main" id="{FE7311A5-99FD-47CA-B69E-98F87763605C}"/>
                </a:ext>
              </a:extLst>
            </p:cNvPr>
            <p:cNvSpPr/>
            <p:nvPr/>
          </p:nvSpPr>
          <p:spPr>
            <a:xfrm>
              <a:off x="469443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7" name="椭圆 8">
              <a:extLst>
                <a:ext uri="{FF2B5EF4-FFF2-40B4-BE49-F238E27FC236}">
                  <a16:creationId xmlns:a16="http://schemas.microsoft.com/office/drawing/2014/main" id="{5F2A3E2A-BA2F-4F3E-B5DD-E5914BBA7BDC}"/>
                </a:ext>
              </a:extLst>
            </p:cNvPr>
            <p:cNvSpPr/>
            <p:nvPr/>
          </p:nvSpPr>
          <p:spPr>
            <a:xfrm>
              <a:off x="552787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8" name="椭圆 9">
              <a:extLst>
                <a:ext uri="{FF2B5EF4-FFF2-40B4-BE49-F238E27FC236}">
                  <a16:creationId xmlns:a16="http://schemas.microsoft.com/office/drawing/2014/main" id="{C6DDC403-B826-4FD8-B3C4-08ACBF899EE9}"/>
                </a:ext>
              </a:extLst>
            </p:cNvPr>
            <p:cNvSpPr/>
            <p:nvPr/>
          </p:nvSpPr>
          <p:spPr>
            <a:xfrm>
              <a:off x="5527876"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9" name="椭圆 10">
              <a:extLst>
                <a:ext uri="{FF2B5EF4-FFF2-40B4-BE49-F238E27FC236}">
                  <a16:creationId xmlns:a16="http://schemas.microsoft.com/office/drawing/2014/main" id="{9248FBDE-02FA-4215-8F1F-8E870070BC0D}"/>
                </a:ext>
              </a:extLst>
            </p:cNvPr>
            <p:cNvSpPr/>
            <p:nvPr/>
          </p:nvSpPr>
          <p:spPr>
            <a:xfrm>
              <a:off x="6361313"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0" name="椭圆 11">
              <a:extLst>
                <a:ext uri="{FF2B5EF4-FFF2-40B4-BE49-F238E27FC236}">
                  <a16:creationId xmlns:a16="http://schemas.microsoft.com/office/drawing/2014/main" id="{D711214B-1021-419C-B0C5-72AC3F95102E}"/>
                </a:ext>
              </a:extLst>
            </p:cNvPr>
            <p:cNvSpPr/>
            <p:nvPr/>
          </p:nvSpPr>
          <p:spPr>
            <a:xfrm>
              <a:off x="469443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1" name="椭圆 12">
              <a:extLst>
                <a:ext uri="{FF2B5EF4-FFF2-40B4-BE49-F238E27FC236}">
                  <a16:creationId xmlns:a16="http://schemas.microsoft.com/office/drawing/2014/main" id="{053D60A4-886E-478D-B66D-B4A4A3A1C1AC}"/>
                </a:ext>
              </a:extLst>
            </p:cNvPr>
            <p:cNvSpPr/>
            <p:nvPr/>
          </p:nvSpPr>
          <p:spPr>
            <a:xfrm>
              <a:off x="552787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2" name="椭圆 13">
              <a:extLst>
                <a:ext uri="{FF2B5EF4-FFF2-40B4-BE49-F238E27FC236}">
                  <a16:creationId xmlns:a16="http://schemas.microsoft.com/office/drawing/2014/main" id="{BDF95A6E-FDF0-4278-A205-B4AC7931155A}"/>
                </a:ext>
              </a:extLst>
            </p:cNvPr>
            <p:cNvSpPr/>
            <p:nvPr/>
          </p:nvSpPr>
          <p:spPr>
            <a:xfrm>
              <a:off x="6361313"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3" name="椭圆 14">
              <a:extLst>
                <a:ext uri="{FF2B5EF4-FFF2-40B4-BE49-F238E27FC236}">
                  <a16:creationId xmlns:a16="http://schemas.microsoft.com/office/drawing/2014/main" id="{F9F2584B-D218-4086-A369-8BB8BD367108}"/>
                </a:ext>
              </a:extLst>
            </p:cNvPr>
            <p:cNvSpPr/>
            <p:nvPr/>
          </p:nvSpPr>
          <p:spPr>
            <a:xfrm>
              <a:off x="469443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4" name="椭圆 15">
              <a:extLst>
                <a:ext uri="{FF2B5EF4-FFF2-40B4-BE49-F238E27FC236}">
                  <a16:creationId xmlns:a16="http://schemas.microsoft.com/office/drawing/2014/main" id="{0E62AD1F-71F7-43B0-82F8-068A7B8F49E2}"/>
                </a:ext>
              </a:extLst>
            </p:cNvPr>
            <p:cNvSpPr/>
            <p:nvPr/>
          </p:nvSpPr>
          <p:spPr>
            <a:xfrm>
              <a:off x="552787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5" name="椭圆 16">
              <a:extLst>
                <a:ext uri="{FF2B5EF4-FFF2-40B4-BE49-F238E27FC236}">
                  <a16:creationId xmlns:a16="http://schemas.microsoft.com/office/drawing/2014/main" id="{7CD7CBA8-BDFB-4EC7-B53E-C9DA460833C7}"/>
                </a:ext>
              </a:extLst>
            </p:cNvPr>
            <p:cNvSpPr/>
            <p:nvPr/>
          </p:nvSpPr>
          <p:spPr>
            <a:xfrm>
              <a:off x="6361313"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6" name="椭圆 17">
              <a:extLst>
                <a:ext uri="{FF2B5EF4-FFF2-40B4-BE49-F238E27FC236}">
                  <a16:creationId xmlns:a16="http://schemas.microsoft.com/office/drawing/2014/main" id="{CD4C3C9E-1FA2-4CC2-8A93-8F95F1E433F2}"/>
                </a:ext>
              </a:extLst>
            </p:cNvPr>
            <p:cNvSpPr/>
            <p:nvPr/>
          </p:nvSpPr>
          <p:spPr>
            <a:xfrm>
              <a:off x="5527875"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257" name="文本框 18">
                  <a:extLst>
                    <a:ext uri="{FF2B5EF4-FFF2-40B4-BE49-F238E27FC236}">
                      <a16:creationId xmlns:a16="http://schemas.microsoft.com/office/drawing/2014/main" id="{56C4A42E-086F-437E-A2A6-3C66A8916154}"/>
                    </a:ext>
                  </a:extLst>
                </p:cNvPr>
                <p:cNvSpPr txBox="1"/>
                <p:nvPr/>
              </p:nvSpPr>
              <p:spPr>
                <a:xfrm>
                  <a:off x="4086245"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57" name="文本框 18">
                  <a:extLst>
                    <a:ext uri="{FF2B5EF4-FFF2-40B4-BE49-F238E27FC236}">
                      <a16:creationId xmlns:a16="http://schemas.microsoft.com/office/drawing/2014/main" id="{56C4A42E-086F-437E-A2A6-3C66A8916154}"/>
                    </a:ext>
                  </a:extLst>
                </p:cNvPr>
                <p:cNvSpPr txBox="1">
                  <a:spLocks noRot="1" noChangeAspect="1" noMove="1" noResize="1" noEditPoints="1" noAdjustHandles="1" noChangeArrowheads="1" noChangeShapeType="1" noTextEdit="1"/>
                </p:cNvSpPr>
                <p:nvPr/>
              </p:nvSpPr>
              <p:spPr>
                <a:xfrm>
                  <a:off x="4086245" y="3164581"/>
                  <a:ext cx="445635"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1">
                  <a:extLst>
                    <a:ext uri="{FF2B5EF4-FFF2-40B4-BE49-F238E27FC236}">
                      <a16:creationId xmlns:a16="http://schemas.microsoft.com/office/drawing/2014/main" id="{27425056-C34E-450B-AE31-9D4E228397A4}"/>
                    </a:ext>
                  </a:extLst>
                </p:cNvPr>
                <p:cNvSpPr txBox="1"/>
                <p:nvPr/>
              </p:nvSpPr>
              <p:spPr>
                <a:xfrm>
                  <a:off x="4111026"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258" name="文本框 21">
                  <a:extLst>
                    <a:ext uri="{FF2B5EF4-FFF2-40B4-BE49-F238E27FC236}">
                      <a16:creationId xmlns:a16="http://schemas.microsoft.com/office/drawing/2014/main" id="{27425056-C34E-450B-AE31-9D4E228397A4}"/>
                    </a:ext>
                  </a:extLst>
                </p:cNvPr>
                <p:cNvSpPr txBox="1">
                  <a:spLocks noRot="1" noChangeAspect="1" noMove="1" noResize="1" noEditPoints="1" noAdjustHandles="1" noChangeArrowheads="1" noChangeShapeType="1" noTextEdit="1"/>
                </p:cNvSpPr>
                <p:nvPr/>
              </p:nvSpPr>
              <p:spPr>
                <a:xfrm>
                  <a:off x="4111026" y="3535580"/>
                  <a:ext cx="39607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文本框 22">
                  <a:extLst>
                    <a:ext uri="{FF2B5EF4-FFF2-40B4-BE49-F238E27FC236}">
                      <a16:creationId xmlns:a16="http://schemas.microsoft.com/office/drawing/2014/main" id="{55284426-15B6-494A-B2CB-2BCC1772E82F}"/>
                    </a:ext>
                  </a:extLst>
                </p:cNvPr>
                <p:cNvSpPr txBox="1"/>
                <p:nvPr/>
              </p:nvSpPr>
              <p:spPr>
                <a:xfrm>
                  <a:off x="4091694"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59" name="文本框 22">
                  <a:extLst>
                    <a:ext uri="{FF2B5EF4-FFF2-40B4-BE49-F238E27FC236}">
                      <a16:creationId xmlns:a16="http://schemas.microsoft.com/office/drawing/2014/main" id="{55284426-15B6-494A-B2CB-2BCC1772E82F}"/>
                    </a:ext>
                  </a:extLst>
                </p:cNvPr>
                <p:cNvSpPr txBox="1">
                  <a:spLocks noRot="1" noChangeAspect="1" noMove="1" noResize="1" noEditPoints="1" noAdjustHandles="1" noChangeArrowheads="1" noChangeShapeType="1" noTextEdit="1"/>
                </p:cNvSpPr>
                <p:nvPr/>
              </p:nvSpPr>
              <p:spPr>
                <a:xfrm>
                  <a:off x="4091694" y="3906578"/>
                  <a:ext cx="434734"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3">
                  <a:extLst>
                    <a:ext uri="{FF2B5EF4-FFF2-40B4-BE49-F238E27FC236}">
                      <a16:creationId xmlns:a16="http://schemas.microsoft.com/office/drawing/2014/main" id="{121E9F07-9C33-490E-ADF5-CC819D265B87}"/>
                    </a:ext>
                  </a:extLst>
                </p:cNvPr>
                <p:cNvSpPr txBox="1"/>
                <p:nvPr/>
              </p:nvSpPr>
              <p:spPr>
                <a:xfrm>
                  <a:off x="4071272"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260" name="文本框 23">
                  <a:extLst>
                    <a:ext uri="{FF2B5EF4-FFF2-40B4-BE49-F238E27FC236}">
                      <a16:creationId xmlns:a16="http://schemas.microsoft.com/office/drawing/2014/main" id="{121E9F07-9C33-490E-ADF5-CC819D265B87}"/>
                    </a:ext>
                  </a:extLst>
                </p:cNvPr>
                <p:cNvSpPr txBox="1">
                  <a:spLocks noRot="1" noChangeAspect="1" noMove="1" noResize="1" noEditPoints="1" noAdjustHandles="1" noChangeArrowheads="1" noChangeShapeType="1" noTextEdit="1"/>
                </p:cNvSpPr>
                <p:nvPr/>
              </p:nvSpPr>
              <p:spPr>
                <a:xfrm>
                  <a:off x="4071272" y="4277576"/>
                  <a:ext cx="475578"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261" name="直接连接符 25">
              <a:extLst>
                <a:ext uri="{FF2B5EF4-FFF2-40B4-BE49-F238E27FC236}">
                  <a16:creationId xmlns:a16="http://schemas.microsoft.com/office/drawing/2014/main" id="{44B752A8-2A24-45F9-BE55-2EA1434A9440}"/>
                </a:ext>
              </a:extLst>
            </p:cNvPr>
            <p:cNvCxnSpPr>
              <a:stCxn id="257" idx="3"/>
              <a:endCxn id="243" idx="2"/>
            </p:cNvCxnSpPr>
            <p:nvPr/>
          </p:nvCxnSpPr>
          <p:spPr>
            <a:xfrm>
              <a:off x="4531879"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
              <a:extLst>
                <a:ext uri="{FF2B5EF4-FFF2-40B4-BE49-F238E27FC236}">
                  <a16:creationId xmlns:a16="http://schemas.microsoft.com/office/drawing/2014/main" id="{E80F0DF8-AE42-478E-83F3-16C1C4D26566}"/>
                </a:ext>
              </a:extLst>
            </p:cNvPr>
            <p:cNvCxnSpPr>
              <a:cxnSpLocks/>
              <a:stCxn id="258" idx="3"/>
              <a:endCxn id="246" idx="2"/>
            </p:cNvCxnSpPr>
            <p:nvPr/>
          </p:nvCxnSpPr>
          <p:spPr>
            <a:xfrm>
              <a:off x="4507097"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9">
              <a:extLst>
                <a:ext uri="{FF2B5EF4-FFF2-40B4-BE49-F238E27FC236}">
                  <a16:creationId xmlns:a16="http://schemas.microsoft.com/office/drawing/2014/main" id="{B7CEA391-32D4-41E9-83F7-A7908BEE0DAF}"/>
                </a:ext>
              </a:extLst>
            </p:cNvPr>
            <p:cNvCxnSpPr>
              <a:cxnSpLocks/>
              <a:stCxn id="259" idx="3"/>
              <a:endCxn id="250" idx="2"/>
            </p:cNvCxnSpPr>
            <p:nvPr/>
          </p:nvCxnSpPr>
          <p:spPr>
            <a:xfrm>
              <a:off x="4526429"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32">
              <a:extLst>
                <a:ext uri="{FF2B5EF4-FFF2-40B4-BE49-F238E27FC236}">
                  <a16:creationId xmlns:a16="http://schemas.microsoft.com/office/drawing/2014/main" id="{B61F66B8-80F5-4332-B5C3-650F6D29D8AB}"/>
                </a:ext>
              </a:extLst>
            </p:cNvPr>
            <p:cNvCxnSpPr>
              <a:cxnSpLocks/>
              <a:stCxn id="260" idx="3"/>
              <a:endCxn id="253" idx="2"/>
            </p:cNvCxnSpPr>
            <p:nvPr/>
          </p:nvCxnSpPr>
          <p:spPr>
            <a:xfrm>
              <a:off x="4546851"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文本框 35">
                  <a:extLst>
                    <a:ext uri="{FF2B5EF4-FFF2-40B4-BE49-F238E27FC236}">
                      <a16:creationId xmlns:a16="http://schemas.microsoft.com/office/drawing/2014/main" id="{BBD404EE-D3D4-459F-BCE8-BC640B823F6B}"/>
                    </a:ext>
                  </a:extLst>
                </p:cNvPr>
                <p:cNvSpPr txBox="1"/>
                <p:nvPr/>
              </p:nvSpPr>
              <p:spPr>
                <a:xfrm>
                  <a:off x="6864050"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265" name="文本框 35">
                  <a:extLst>
                    <a:ext uri="{FF2B5EF4-FFF2-40B4-BE49-F238E27FC236}">
                      <a16:creationId xmlns:a16="http://schemas.microsoft.com/office/drawing/2014/main" id="{BBD404EE-D3D4-459F-BCE8-BC640B823F6B}"/>
                    </a:ext>
                  </a:extLst>
                </p:cNvPr>
                <p:cNvSpPr txBox="1">
                  <a:spLocks noRot="1" noChangeAspect="1" noMove="1" noResize="1" noEditPoints="1" noAdjustHandles="1" noChangeArrowheads="1" noChangeShapeType="1" noTextEdit="1"/>
                </p:cNvSpPr>
                <p:nvPr/>
              </p:nvSpPr>
              <p:spPr>
                <a:xfrm>
                  <a:off x="6864050" y="3164581"/>
                  <a:ext cx="661399" cy="369332"/>
                </a:xfrm>
                <a:prstGeom prst="rect">
                  <a:avLst/>
                </a:prstGeom>
                <a:blipFill>
                  <a:blip r:embed="rId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文本框 36">
                  <a:extLst>
                    <a:ext uri="{FF2B5EF4-FFF2-40B4-BE49-F238E27FC236}">
                      <a16:creationId xmlns:a16="http://schemas.microsoft.com/office/drawing/2014/main" id="{D3A35A5A-9DF4-4CCE-8958-9D634046C7A6}"/>
                    </a:ext>
                  </a:extLst>
                </p:cNvPr>
                <p:cNvSpPr txBox="1"/>
                <p:nvPr/>
              </p:nvSpPr>
              <p:spPr>
                <a:xfrm>
                  <a:off x="6864049"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266" name="文本框 36">
                  <a:extLst>
                    <a:ext uri="{FF2B5EF4-FFF2-40B4-BE49-F238E27FC236}">
                      <a16:creationId xmlns:a16="http://schemas.microsoft.com/office/drawing/2014/main" id="{D3A35A5A-9DF4-4CCE-8958-9D634046C7A6}"/>
                    </a:ext>
                  </a:extLst>
                </p:cNvPr>
                <p:cNvSpPr txBox="1">
                  <a:spLocks noRot="1" noChangeAspect="1" noMove="1" noResize="1" noEditPoints="1" noAdjustHandles="1" noChangeArrowheads="1" noChangeShapeType="1" noTextEdit="1"/>
                </p:cNvSpPr>
                <p:nvPr/>
              </p:nvSpPr>
              <p:spPr>
                <a:xfrm>
                  <a:off x="6864049" y="3535580"/>
                  <a:ext cx="661399" cy="369332"/>
                </a:xfrm>
                <a:prstGeom prst="rect">
                  <a:avLst/>
                </a:prstGeom>
                <a:blipFill>
                  <a:blip r:embed="rId9"/>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37">
                  <a:extLst>
                    <a:ext uri="{FF2B5EF4-FFF2-40B4-BE49-F238E27FC236}">
                      <a16:creationId xmlns:a16="http://schemas.microsoft.com/office/drawing/2014/main" id="{631F80D6-4D42-4CBC-A7F9-73687881BE99}"/>
                    </a:ext>
                  </a:extLst>
                </p:cNvPr>
                <p:cNvSpPr txBox="1"/>
                <p:nvPr/>
              </p:nvSpPr>
              <p:spPr>
                <a:xfrm>
                  <a:off x="6977381"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267" name="文本框 37">
                  <a:extLst>
                    <a:ext uri="{FF2B5EF4-FFF2-40B4-BE49-F238E27FC236}">
                      <a16:creationId xmlns:a16="http://schemas.microsoft.com/office/drawing/2014/main" id="{631F80D6-4D42-4CBC-A7F9-73687881BE99}"/>
                    </a:ext>
                  </a:extLst>
                </p:cNvPr>
                <p:cNvSpPr txBox="1">
                  <a:spLocks noRot="1" noChangeAspect="1" noMove="1" noResize="1" noEditPoints="1" noAdjustHandles="1" noChangeArrowheads="1" noChangeShapeType="1" noTextEdit="1"/>
                </p:cNvSpPr>
                <p:nvPr/>
              </p:nvSpPr>
              <p:spPr>
                <a:xfrm>
                  <a:off x="6977381" y="3906578"/>
                  <a:ext cx="434734" cy="369332"/>
                </a:xfrm>
                <a:prstGeom prst="rect">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文本框 38">
                  <a:extLst>
                    <a:ext uri="{FF2B5EF4-FFF2-40B4-BE49-F238E27FC236}">
                      <a16:creationId xmlns:a16="http://schemas.microsoft.com/office/drawing/2014/main" id="{C89DAF04-A1CA-45F3-ABC2-5955245B9F40}"/>
                    </a:ext>
                  </a:extLst>
                </p:cNvPr>
                <p:cNvSpPr txBox="1"/>
                <p:nvPr/>
              </p:nvSpPr>
              <p:spPr>
                <a:xfrm>
                  <a:off x="6816024"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268" name="文本框 38">
                  <a:extLst>
                    <a:ext uri="{FF2B5EF4-FFF2-40B4-BE49-F238E27FC236}">
                      <a16:creationId xmlns:a16="http://schemas.microsoft.com/office/drawing/2014/main" id="{C89DAF04-A1CA-45F3-ABC2-5955245B9F40}"/>
                    </a:ext>
                  </a:extLst>
                </p:cNvPr>
                <p:cNvSpPr txBox="1">
                  <a:spLocks noRot="1" noChangeAspect="1" noMove="1" noResize="1" noEditPoints="1" noAdjustHandles="1" noChangeArrowheads="1" noChangeShapeType="1" noTextEdit="1"/>
                </p:cNvSpPr>
                <p:nvPr/>
              </p:nvSpPr>
              <p:spPr>
                <a:xfrm>
                  <a:off x="6816024" y="4277576"/>
                  <a:ext cx="757451" cy="369332"/>
                </a:xfrm>
                <a:prstGeom prst="rect">
                  <a:avLst/>
                </a:prstGeom>
                <a:blipFill>
                  <a:blip r:embed="rId11"/>
                  <a:stretch>
                    <a:fillRect b="-6667"/>
                  </a:stretch>
                </a:blipFill>
                <a:ln>
                  <a:noFill/>
                </a:ln>
              </p:spPr>
              <p:txBody>
                <a:bodyPr/>
                <a:lstStyle/>
                <a:p>
                  <a:r>
                    <a:rPr lang="zh-CN" altLang="en-US">
                      <a:noFill/>
                    </a:rPr>
                    <a:t> </a:t>
                  </a:r>
                </a:p>
              </p:txBody>
            </p:sp>
          </mc:Fallback>
        </mc:AlternateContent>
        <p:cxnSp>
          <p:nvCxnSpPr>
            <p:cNvPr id="269" name="直接连接符 39">
              <a:extLst>
                <a:ext uri="{FF2B5EF4-FFF2-40B4-BE49-F238E27FC236}">
                  <a16:creationId xmlns:a16="http://schemas.microsoft.com/office/drawing/2014/main" id="{C9A625FB-1BDA-447E-8A0E-7D080AD66829}"/>
                </a:ext>
              </a:extLst>
            </p:cNvPr>
            <p:cNvCxnSpPr>
              <a:cxnSpLocks/>
              <a:stCxn id="243" idx="6"/>
              <a:endCxn id="248" idx="2"/>
            </p:cNvCxnSpPr>
            <p:nvPr/>
          </p:nvCxnSpPr>
          <p:spPr>
            <a:xfrm flipV="1">
              <a:off x="5027813"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42">
              <a:extLst>
                <a:ext uri="{FF2B5EF4-FFF2-40B4-BE49-F238E27FC236}">
                  <a16:creationId xmlns:a16="http://schemas.microsoft.com/office/drawing/2014/main" id="{B204EE4B-B608-4D9A-BF17-98763C90554B}"/>
                </a:ext>
              </a:extLst>
            </p:cNvPr>
            <p:cNvCxnSpPr>
              <a:cxnSpLocks/>
              <a:stCxn id="248" idx="6"/>
              <a:endCxn id="245" idx="2"/>
            </p:cNvCxnSpPr>
            <p:nvPr/>
          </p:nvCxnSpPr>
          <p:spPr>
            <a:xfrm>
              <a:off x="5861250"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45">
              <a:extLst>
                <a:ext uri="{FF2B5EF4-FFF2-40B4-BE49-F238E27FC236}">
                  <a16:creationId xmlns:a16="http://schemas.microsoft.com/office/drawing/2014/main" id="{EB706FDE-F104-46D1-A970-D8A52D3A463F}"/>
                </a:ext>
              </a:extLst>
            </p:cNvPr>
            <p:cNvCxnSpPr>
              <a:cxnSpLocks/>
              <a:stCxn id="245" idx="6"/>
              <a:endCxn id="265" idx="1"/>
            </p:cNvCxnSpPr>
            <p:nvPr/>
          </p:nvCxnSpPr>
          <p:spPr>
            <a:xfrm flipV="1">
              <a:off x="6694687"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48">
              <a:extLst>
                <a:ext uri="{FF2B5EF4-FFF2-40B4-BE49-F238E27FC236}">
                  <a16:creationId xmlns:a16="http://schemas.microsoft.com/office/drawing/2014/main" id="{91DE0C82-969D-42AE-A84B-DE926183ABD2}"/>
                </a:ext>
              </a:extLst>
            </p:cNvPr>
            <p:cNvCxnSpPr>
              <a:cxnSpLocks/>
              <a:stCxn id="243" idx="6"/>
              <a:endCxn id="254" idx="2"/>
            </p:cNvCxnSpPr>
            <p:nvPr/>
          </p:nvCxnSpPr>
          <p:spPr>
            <a:xfrm>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49">
              <a:extLst>
                <a:ext uri="{FF2B5EF4-FFF2-40B4-BE49-F238E27FC236}">
                  <a16:creationId xmlns:a16="http://schemas.microsoft.com/office/drawing/2014/main" id="{89C625BE-C12F-45DD-8197-0A96B83E31B1}"/>
                </a:ext>
              </a:extLst>
            </p:cNvPr>
            <p:cNvCxnSpPr>
              <a:cxnSpLocks/>
              <a:stCxn id="243" idx="6"/>
              <a:endCxn id="251" idx="2"/>
            </p:cNvCxnSpPr>
            <p:nvPr/>
          </p:nvCxnSpPr>
          <p:spPr>
            <a:xfrm>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50">
              <a:extLst>
                <a:ext uri="{FF2B5EF4-FFF2-40B4-BE49-F238E27FC236}">
                  <a16:creationId xmlns:a16="http://schemas.microsoft.com/office/drawing/2014/main" id="{002317A6-6B36-473A-BA23-61838AAAA9F6}"/>
                </a:ext>
              </a:extLst>
            </p:cNvPr>
            <p:cNvCxnSpPr>
              <a:cxnSpLocks/>
              <a:stCxn id="243" idx="6"/>
              <a:endCxn id="247" idx="2"/>
            </p:cNvCxnSpPr>
            <p:nvPr/>
          </p:nvCxnSpPr>
          <p:spPr>
            <a:xfrm>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51">
              <a:extLst>
                <a:ext uri="{FF2B5EF4-FFF2-40B4-BE49-F238E27FC236}">
                  <a16:creationId xmlns:a16="http://schemas.microsoft.com/office/drawing/2014/main" id="{87DBEA3D-774F-4D3C-873D-5789278319BC}"/>
                </a:ext>
              </a:extLst>
            </p:cNvPr>
            <p:cNvCxnSpPr>
              <a:cxnSpLocks/>
              <a:stCxn id="243" idx="6"/>
              <a:endCxn id="244" idx="2"/>
            </p:cNvCxnSpPr>
            <p:nvPr/>
          </p:nvCxnSpPr>
          <p:spPr>
            <a:xfrm>
              <a:off x="5027813"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60">
              <a:extLst>
                <a:ext uri="{FF2B5EF4-FFF2-40B4-BE49-F238E27FC236}">
                  <a16:creationId xmlns:a16="http://schemas.microsoft.com/office/drawing/2014/main" id="{A4BB048A-73A0-463B-972A-17B500056D22}"/>
                </a:ext>
              </a:extLst>
            </p:cNvPr>
            <p:cNvCxnSpPr>
              <a:cxnSpLocks/>
              <a:stCxn id="243" idx="6"/>
              <a:endCxn id="256" idx="2"/>
            </p:cNvCxnSpPr>
            <p:nvPr/>
          </p:nvCxnSpPr>
          <p:spPr>
            <a:xfrm>
              <a:off x="5027812"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61">
              <a:extLst>
                <a:ext uri="{FF2B5EF4-FFF2-40B4-BE49-F238E27FC236}">
                  <a16:creationId xmlns:a16="http://schemas.microsoft.com/office/drawing/2014/main" id="{313CD1C3-EBE8-4EF0-A651-2EA91E78C002}"/>
                </a:ext>
              </a:extLst>
            </p:cNvPr>
            <p:cNvCxnSpPr>
              <a:cxnSpLocks/>
              <a:stCxn id="246" idx="6"/>
              <a:endCxn id="248" idx="2"/>
            </p:cNvCxnSpPr>
            <p:nvPr/>
          </p:nvCxnSpPr>
          <p:spPr>
            <a:xfrm flipV="1">
              <a:off x="5027813"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62">
              <a:extLst>
                <a:ext uri="{FF2B5EF4-FFF2-40B4-BE49-F238E27FC236}">
                  <a16:creationId xmlns:a16="http://schemas.microsoft.com/office/drawing/2014/main" id="{D00015D2-37E4-41F2-93B0-BB6E4CE9A8EC}"/>
                </a:ext>
              </a:extLst>
            </p:cNvPr>
            <p:cNvCxnSpPr>
              <a:cxnSpLocks/>
              <a:stCxn id="250" idx="6"/>
              <a:endCxn id="248" idx="2"/>
            </p:cNvCxnSpPr>
            <p:nvPr/>
          </p:nvCxnSpPr>
          <p:spPr>
            <a:xfrm flipV="1">
              <a:off x="5027813"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63">
              <a:extLst>
                <a:ext uri="{FF2B5EF4-FFF2-40B4-BE49-F238E27FC236}">
                  <a16:creationId xmlns:a16="http://schemas.microsoft.com/office/drawing/2014/main" id="{1BC7B63B-DF8B-44C1-942A-EF951D3825B7}"/>
                </a:ext>
              </a:extLst>
            </p:cNvPr>
            <p:cNvCxnSpPr>
              <a:cxnSpLocks/>
              <a:stCxn id="253" idx="6"/>
              <a:endCxn id="248" idx="2"/>
            </p:cNvCxnSpPr>
            <p:nvPr/>
          </p:nvCxnSpPr>
          <p:spPr>
            <a:xfrm flipV="1">
              <a:off x="5027813"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64">
              <a:extLst>
                <a:ext uri="{FF2B5EF4-FFF2-40B4-BE49-F238E27FC236}">
                  <a16:creationId xmlns:a16="http://schemas.microsoft.com/office/drawing/2014/main" id="{1BF8A915-E2FA-4D33-84F0-5C03188EF4C4}"/>
                </a:ext>
              </a:extLst>
            </p:cNvPr>
            <p:cNvCxnSpPr>
              <a:cxnSpLocks/>
              <a:stCxn id="246" idx="6"/>
              <a:endCxn id="244" idx="2"/>
            </p:cNvCxnSpPr>
            <p:nvPr/>
          </p:nvCxnSpPr>
          <p:spPr>
            <a:xfrm flipV="1">
              <a:off x="5027813"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75">
              <a:extLst>
                <a:ext uri="{FF2B5EF4-FFF2-40B4-BE49-F238E27FC236}">
                  <a16:creationId xmlns:a16="http://schemas.microsoft.com/office/drawing/2014/main" id="{6180FBB2-B4E2-485B-BDFB-E5816E00D0DD}"/>
                </a:ext>
              </a:extLst>
            </p:cNvPr>
            <p:cNvCxnSpPr>
              <a:cxnSpLocks/>
              <a:stCxn id="246" idx="6"/>
              <a:endCxn id="247" idx="2"/>
            </p:cNvCxnSpPr>
            <p:nvPr/>
          </p:nvCxnSpPr>
          <p:spPr>
            <a:xfrm>
              <a:off x="5027813"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76">
              <a:extLst>
                <a:ext uri="{FF2B5EF4-FFF2-40B4-BE49-F238E27FC236}">
                  <a16:creationId xmlns:a16="http://schemas.microsoft.com/office/drawing/2014/main" id="{C61F56E1-D2C4-45C2-A0CC-BED4B0F3272F}"/>
                </a:ext>
              </a:extLst>
            </p:cNvPr>
            <p:cNvCxnSpPr>
              <a:cxnSpLocks/>
              <a:stCxn id="246" idx="6"/>
              <a:endCxn id="251" idx="2"/>
            </p:cNvCxnSpPr>
            <p:nvPr/>
          </p:nvCxnSpPr>
          <p:spPr>
            <a:xfrm>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77">
              <a:extLst>
                <a:ext uri="{FF2B5EF4-FFF2-40B4-BE49-F238E27FC236}">
                  <a16:creationId xmlns:a16="http://schemas.microsoft.com/office/drawing/2014/main" id="{6CCB3BD3-F43E-4D40-A1CD-27BE5238160B}"/>
                </a:ext>
              </a:extLst>
            </p:cNvPr>
            <p:cNvCxnSpPr>
              <a:cxnSpLocks/>
              <a:stCxn id="246" idx="6"/>
              <a:endCxn id="254" idx="2"/>
            </p:cNvCxnSpPr>
            <p:nvPr/>
          </p:nvCxnSpPr>
          <p:spPr>
            <a:xfrm>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78">
              <a:extLst>
                <a:ext uri="{FF2B5EF4-FFF2-40B4-BE49-F238E27FC236}">
                  <a16:creationId xmlns:a16="http://schemas.microsoft.com/office/drawing/2014/main" id="{CA699B6F-2B38-46CA-9DC7-E50A98FD81AF}"/>
                </a:ext>
              </a:extLst>
            </p:cNvPr>
            <p:cNvCxnSpPr>
              <a:cxnSpLocks/>
              <a:stCxn id="246" idx="6"/>
              <a:endCxn id="256" idx="2"/>
            </p:cNvCxnSpPr>
            <p:nvPr/>
          </p:nvCxnSpPr>
          <p:spPr>
            <a:xfrm>
              <a:off x="5027812"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79">
              <a:extLst>
                <a:ext uri="{FF2B5EF4-FFF2-40B4-BE49-F238E27FC236}">
                  <a16:creationId xmlns:a16="http://schemas.microsoft.com/office/drawing/2014/main" id="{8B52B040-9962-4B2D-AE4C-0DBD515471C6}"/>
                </a:ext>
              </a:extLst>
            </p:cNvPr>
            <p:cNvCxnSpPr>
              <a:cxnSpLocks/>
              <a:stCxn id="250" idx="6"/>
              <a:endCxn id="244" idx="2"/>
            </p:cNvCxnSpPr>
            <p:nvPr/>
          </p:nvCxnSpPr>
          <p:spPr>
            <a:xfrm flipV="1">
              <a:off x="5027813"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80">
              <a:extLst>
                <a:ext uri="{FF2B5EF4-FFF2-40B4-BE49-F238E27FC236}">
                  <a16:creationId xmlns:a16="http://schemas.microsoft.com/office/drawing/2014/main" id="{ED9E05F8-95FC-43AB-AA2E-4A7E47FD08E3}"/>
                </a:ext>
              </a:extLst>
            </p:cNvPr>
            <p:cNvCxnSpPr>
              <a:cxnSpLocks/>
              <a:stCxn id="250" idx="6"/>
              <a:endCxn id="247" idx="2"/>
            </p:cNvCxnSpPr>
            <p:nvPr/>
          </p:nvCxnSpPr>
          <p:spPr>
            <a:xfrm flipV="1">
              <a:off x="5027813"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93">
              <a:extLst>
                <a:ext uri="{FF2B5EF4-FFF2-40B4-BE49-F238E27FC236}">
                  <a16:creationId xmlns:a16="http://schemas.microsoft.com/office/drawing/2014/main" id="{C72E90B5-E6DC-4666-8B32-8F180822518C}"/>
                </a:ext>
              </a:extLst>
            </p:cNvPr>
            <p:cNvCxnSpPr>
              <a:cxnSpLocks/>
              <a:stCxn id="250" idx="6"/>
              <a:endCxn id="251" idx="2"/>
            </p:cNvCxnSpPr>
            <p:nvPr/>
          </p:nvCxnSpPr>
          <p:spPr>
            <a:xfrm>
              <a:off x="5027813"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94">
              <a:extLst>
                <a:ext uri="{FF2B5EF4-FFF2-40B4-BE49-F238E27FC236}">
                  <a16:creationId xmlns:a16="http://schemas.microsoft.com/office/drawing/2014/main" id="{A4092651-B309-4BE0-895C-6BB775DF9F54}"/>
                </a:ext>
              </a:extLst>
            </p:cNvPr>
            <p:cNvCxnSpPr>
              <a:cxnSpLocks/>
              <a:stCxn id="250" idx="6"/>
              <a:endCxn id="254" idx="2"/>
            </p:cNvCxnSpPr>
            <p:nvPr/>
          </p:nvCxnSpPr>
          <p:spPr>
            <a:xfrm>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95">
              <a:extLst>
                <a:ext uri="{FF2B5EF4-FFF2-40B4-BE49-F238E27FC236}">
                  <a16:creationId xmlns:a16="http://schemas.microsoft.com/office/drawing/2014/main" id="{008FA5DF-E47F-4B49-8F74-DC480E161A50}"/>
                </a:ext>
              </a:extLst>
            </p:cNvPr>
            <p:cNvCxnSpPr>
              <a:cxnSpLocks/>
              <a:stCxn id="250" idx="6"/>
              <a:endCxn id="256" idx="2"/>
            </p:cNvCxnSpPr>
            <p:nvPr/>
          </p:nvCxnSpPr>
          <p:spPr>
            <a:xfrm>
              <a:off x="5027812"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96">
              <a:extLst>
                <a:ext uri="{FF2B5EF4-FFF2-40B4-BE49-F238E27FC236}">
                  <a16:creationId xmlns:a16="http://schemas.microsoft.com/office/drawing/2014/main" id="{679D1A71-9F4C-4FC1-87A1-8BBB81E541CA}"/>
                </a:ext>
              </a:extLst>
            </p:cNvPr>
            <p:cNvCxnSpPr>
              <a:cxnSpLocks/>
              <a:stCxn id="253" idx="6"/>
              <a:endCxn id="244" idx="2"/>
            </p:cNvCxnSpPr>
            <p:nvPr/>
          </p:nvCxnSpPr>
          <p:spPr>
            <a:xfrm flipV="1">
              <a:off x="5027813"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97">
              <a:extLst>
                <a:ext uri="{FF2B5EF4-FFF2-40B4-BE49-F238E27FC236}">
                  <a16:creationId xmlns:a16="http://schemas.microsoft.com/office/drawing/2014/main" id="{7D2866A9-B29A-4A1E-A0A7-3A256099714C}"/>
                </a:ext>
              </a:extLst>
            </p:cNvPr>
            <p:cNvCxnSpPr>
              <a:cxnSpLocks/>
              <a:stCxn id="253" idx="6"/>
              <a:endCxn id="247" idx="2"/>
            </p:cNvCxnSpPr>
            <p:nvPr/>
          </p:nvCxnSpPr>
          <p:spPr>
            <a:xfrm flipV="1">
              <a:off x="5027813"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108">
              <a:extLst>
                <a:ext uri="{FF2B5EF4-FFF2-40B4-BE49-F238E27FC236}">
                  <a16:creationId xmlns:a16="http://schemas.microsoft.com/office/drawing/2014/main" id="{C21F2EA2-A853-4BC6-B1FE-5AFD24A595C7}"/>
                </a:ext>
              </a:extLst>
            </p:cNvPr>
            <p:cNvCxnSpPr>
              <a:cxnSpLocks/>
              <a:stCxn id="253" idx="6"/>
              <a:endCxn id="251" idx="2"/>
            </p:cNvCxnSpPr>
            <p:nvPr/>
          </p:nvCxnSpPr>
          <p:spPr>
            <a:xfrm flipV="1">
              <a:off x="5027813"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109">
              <a:extLst>
                <a:ext uri="{FF2B5EF4-FFF2-40B4-BE49-F238E27FC236}">
                  <a16:creationId xmlns:a16="http://schemas.microsoft.com/office/drawing/2014/main" id="{7A87C7D5-19B0-4C81-8E63-A34ED30434FF}"/>
                </a:ext>
              </a:extLst>
            </p:cNvPr>
            <p:cNvCxnSpPr>
              <a:cxnSpLocks/>
              <a:stCxn id="253" idx="6"/>
              <a:endCxn id="254" idx="2"/>
            </p:cNvCxnSpPr>
            <p:nvPr/>
          </p:nvCxnSpPr>
          <p:spPr>
            <a:xfrm>
              <a:off x="5027813"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110">
              <a:extLst>
                <a:ext uri="{FF2B5EF4-FFF2-40B4-BE49-F238E27FC236}">
                  <a16:creationId xmlns:a16="http://schemas.microsoft.com/office/drawing/2014/main" id="{21112663-D07F-4E9D-A4B7-C0212FFBE56F}"/>
                </a:ext>
              </a:extLst>
            </p:cNvPr>
            <p:cNvCxnSpPr>
              <a:cxnSpLocks/>
              <a:stCxn id="253" idx="6"/>
              <a:endCxn id="256" idx="2"/>
            </p:cNvCxnSpPr>
            <p:nvPr/>
          </p:nvCxnSpPr>
          <p:spPr>
            <a:xfrm>
              <a:off x="5027812"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111">
              <a:extLst>
                <a:ext uri="{FF2B5EF4-FFF2-40B4-BE49-F238E27FC236}">
                  <a16:creationId xmlns:a16="http://schemas.microsoft.com/office/drawing/2014/main" id="{9DAAF305-BF43-4F21-8A87-06161B6B932E}"/>
                </a:ext>
              </a:extLst>
            </p:cNvPr>
            <p:cNvCxnSpPr>
              <a:cxnSpLocks/>
              <a:stCxn id="248" idx="6"/>
              <a:endCxn id="249" idx="2"/>
            </p:cNvCxnSpPr>
            <p:nvPr/>
          </p:nvCxnSpPr>
          <p:spPr>
            <a:xfrm>
              <a:off x="5861250"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120">
              <a:extLst>
                <a:ext uri="{FF2B5EF4-FFF2-40B4-BE49-F238E27FC236}">
                  <a16:creationId xmlns:a16="http://schemas.microsoft.com/office/drawing/2014/main" id="{2E2F03B2-CF64-4A6C-9063-CE8F7276BA29}"/>
                </a:ext>
              </a:extLst>
            </p:cNvPr>
            <p:cNvCxnSpPr>
              <a:cxnSpLocks/>
              <a:stCxn id="248" idx="6"/>
              <a:endCxn id="252" idx="2"/>
            </p:cNvCxnSpPr>
            <p:nvPr/>
          </p:nvCxnSpPr>
          <p:spPr>
            <a:xfrm>
              <a:off x="5861250"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121">
              <a:extLst>
                <a:ext uri="{FF2B5EF4-FFF2-40B4-BE49-F238E27FC236}">
                  <a16:creationId xmlns:a16="http://schemas.microsoft.com/office/drawing/2014/main" id="{2B23CFCA-44A2-4528-8E04-705F1B6D95BA}"/>
                </a:ext>
              </a:extLst>
            </p:cNvPr>
            <p:cNvCxnSpPr>
              <a:cxnSpLocks/>
              <a:stCxn id="248" idx="6"/>
              <a:endCxn id="255" idx="2"/>
            </p:cNvCxnSpPr>
            <p:nvPr/>
          </p:nvCxnSpPr>
          <p:spPr>
            <a:xfrm>
              <a:off x="5861250"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122">
              <a:extLst>
                <a:ext uri="{FF2B5EF4-FFF2-40B4-BE49-F238E27FC236}">
                  <a16:creationId xmlns:a16="http://schemas.microsoft.com/office/drawing/2014/main" id="{07F22A71-8D41-408E-BF95-105F0623BDDC}"/>
                </a:ext>
              </a:extLst>
            </p:cNvPr>
            <p:cNvCxnSpPr>
              <a:cxnSpLocks/>
              <a:stCxn id="244" idx="6"/>
              <a:endCxn id="245" idx="2"/>
            </p:cNvCxnSpPr>
            <p:nvPr/>
          </p:nvCxnSpPr>
          <p:spPr>
            <a:xfrm>
              <a:off x="5861250"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123">
              <a:extLst>
                <a:ext uri="{FF2B5EF4-FFF2-40B4-BE49-F238E27FC236}">
                  <a16:creationId xmlns:a16="http://schemas.microsoft.com/office/drawing/2014/main" id="{AD049476-1F6D-45B3-8CD4-0665DF5C62BF}"/>
                </a:ext>
              </a:extLst>
            </p:cNvPr>
            <p:cNvCxnSpPr>
              <a:cxnSpLocks/>
              <a:stCxn id="247" idx="6"/>
              <a:endCxn id="249" idx="2"/>
            </p:cNvCxnSpPr>
            <p:nvPr/>
          </p:nvCxnSpPr>
          <p:spPr>
            <a:xfrm>
              <a:off x="5861250"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124">
              <a:extLst>
                <a:ext uri="{FF2B5EF4-FFF2-40B4-BE49-F238E27FC236}">
                  <a16:creationId xmlns:a16="http://schemas.microsoft.com/office/drawing/2014/main" id="{3CCA2EB1-4665-4AB8-BB50-95130A4A6949}"/>
                </a:ext>
              </a:extLst>
            </p:cNvPr>
            <p:cNvCxnSpPr>
              <a:cxnSpLocks/>
              <a:stCxn id="247" idx="6"/>
              <a:endCxn id="252" idx="2"/>
            </p:cNvCxnSpPr>
            <p:nvPr/>
          </p:nvCxnSpPr>
          <p:spPr>
            <a:xfrm>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131">
              <a:extLst>
                <a:ext uri="{FF2B5EF4-FFF2-40B4-BE49-F238E27FC236}">
                  <a16:creationId xmlns:a16="http://schemas.microsoft.com/office/drawing/2014/main" id="{6A8CE3B8-5997-476B-BDC2-0F4B9348F150}"/>
                </a:ext>
              </a:extLst>
            </p:cNvPr>
            <p:cNvCxnSpPr>
              <a:cxnSpLocks/>
              <a:stCxn id="244" idx="6"/>
              <a:endCxn id="249" idx="2"/>
            </p:cNvCxnSpPr>
            <p:nvPr/>
          </p:nvCxnSpPr>
          <p:spPr>
            <a:xfrm>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132">
              <a:extLst>
                <a:ext uri="{FF2B5EF4-FFF2-40B4-BE49-F238E27FC236}">
                  <a16:creationId xmlns:a16="http://schemas.microsoft.com/office/drawing/2014/main" id="{23940D8C-CDF2-49AA-8798-D55E00CE2349}"/>
                </a:ext>
              </a:extLst>
            </p:cNvPr>
            <p:cNvCxnSpPr>
              <a:cxnSpLocks/>
              <a:stCxn id="244" idx="6"/>
              <a:endCxn id="252" idx="2"/>
            </p:cNvCxnSpPr>
            <p:nvPr/>
          </p:nvCxnSpPr>
          <p:spPr>
            <a:xfrm>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133">
              <a:extLst>
                <a:ext uri="{FF2B5EF4-FFF2-40B4-BE49-F238E27FC236}">
                  <a16:creationId xmlns:a16="http://schemas.microsoft.com/office/drawing/2014/main" id="{86F697B6-D817-4BCC-B943-1404E099AF2A}"/>
                </a:ext>
              </a:extLst>
            </p:cNvPr>
            <p:cNvCxnSpPr>
              <a:cxnSpLocks/>
              <a:stCxn id="244" idx="6"/>
              <a:endCxn id="255" idx="2"/>
            </p:cNvCxnSpPr>
            <p:nvPr/>
          </p:nvCxnSpPr>
          <p:spPr>
            <a:xfrm>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134">
              <a:extLst>
                <a:ext uri="{FF2B5EF4-FFF2-40B4-BE49-F238E27FC236}">
                  <a16:creationId xmlns:a16="http://schemas.microsoft.com/office/drawing/2014/main" id="{C7CD0982-65E0-4DE7-B987-8661AA956672}"/>
                </a:ext>
              </a:extLst>
            </p:cNvPr>
            <p:cNvCxnSpPr>
              <a:cxnSpLocks/>
              <a:stCxn id="247" idx="6"/>
              <a:endCxn id="245" idx="2"/>
            </p:cNvCxnSpPr>
            <p:nvPr/>
          </p:nvCxnSpPr>
          <p:spPr>
            <a:xfrm flipV="1">
              <a:off x="5861250"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147">
              <a:extLst>
                <a:ext uri="{FF2B5EF4-FFF2-40B4-BE49-F238E27FC236}">
                  <a16:creationId xmlns:a16="http://schemas.microsoft.com/office/drawing/2014/main" id="{A2486474-896A-45D4-A821-0D9AA1480122}"/>
                </a:ext>
              </a:extLst>
            </p:cNvPr>
            <p:cNvCxnSpPr>
              <a:cxnSpLocks/>
              <a:stCxn id="251" idx="6"/>
              <a:endCxn id="245" idx="2"/>
            </p:cNvCxnSpPr>
            <p:nvPr/>
          </p:nvCxnSpPr>
          <p:spPr>
            <a:xfrm flipV="1">
              <a:off x="5861250"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148">
              <a:extLst>
                <a:ext uri="{FF2B5EF4-FFF2-40B4-BE49-F238E27FC236}">
                  <a16:creationId xmlns:a16="http://schemas.microsoft.com/office/drawing/2014/main" id="{D9481EFB-4B98-4795-8FB6-E3D56D49516E}"/>
                </a:ext>
              </a:extLst>
            </p:cNvPr>
            <p:cNvCxnSpPr>
              <a:cxnSpLocks/>
              <a:stCxn id="251" idx="6"/>
              <a:endCxn id="249" idx="2"/>
            </p:cNvCxnSpPr>
            <p:nvPr/>
          </p:nvCxnSpPr>
          <p:spPr>
            <a:xfrm flipV="1">
              <a:off x="5861250"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149">
              <a:extLst>
                <a:ext uri="{FF2B5EF4-FFF2-40B4-BE49-F238E27FC236}">
                  <a16:creationId xmlns:a16="http://schemas.microsoft.com/office/drawing/2014/main" id="{B1D79731-3404-4E68-8E1A-D40456F23920}"/>
                </a:ext>
              </a:extLst>
            </p:cNvPr>
            <p:cNvCxnSpPr>
              <a:cxnSpLocks/>
              <a:stCxn id="251" idx="6"/>
              <a:endCxn id="252" idx="2"/>
            </p:cNvCxnSpPr>
            <p:nvPr/>
          </p:nvCxnSpPr>
          <p:spPr>
            <a:xfrm>
              <a:off x="5861250"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150">
              <a:extLst>
                <a:ext uri="{FF2B5EF4-FFF2-40B4-BE49-F238E27FC236}">
                  <a16:creationId xmlns:a16="http://schemas.microsoft.com/office/drawing/2014/main" id="{0A8F314A-35D4-4A66-BE87-6DB2F3DEFE7D}"/>
                </a:ext>
              </a:extLst>
            </p:cNvPr>
            <p:cNvCxnSpPr>
              <a:cxnSpLocks/>
              <a:stCxn id="251" idx="6"/>
              <a:endCxn id="255" idx="2"/>
            </p:cNvCxnSpPr>
            <p:nvPr/>
          </p:nvCxnSpPr>
          <p:spPr>
            <a:xfrm>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159">
              <a:extLst>
                <a:ext uri="{FF2B5EF4-FFF2-40B4-BE49-F238E27FC236}">
                  <a16:creationId xmlns:a16="http://schemas.microsoft.com/office/drawing/2014/main" id="{2F796B5C-DB66-41EF-88C0-55A7756AA1CC}"/>
                </a:ext>
              </a:extLst>
            </p:cNvPr>
            <p:cNvCxnSpPr>
              <a:cxnSpLocks/>
              <a:stCxn id="255" idx="2"/>
              <a:endCxn id="247" idx="6"/>
            </p:cNvCxnSpPr>
            <p:nvPr/>
          </p:nvCxnSpPr>
          <p:spPr>
            <a:xfrm flipH="1"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162">
              <a:extLst>
                <a:ext uri="{FF2B5EF4-FFF2-40B4-BE49-F238E27FC236}">
                  <a16:creationId xmlns:a16="http://schemas.microsoft.com/office/drawing/2014/main" id="{05E39DCF-8226-40D8-B3FF-4C7ED0D66F9E}"/>
                </a:ext>
              </a:extLst>
            </p:cNvPr>
            <p:cNvCxnSpPr>
              <a:cxnSpLocks/>
              <a:stCxn id="254" idx="6"/>
              <a:endCxn id="245" idx="2"/>
            </p:cNvCxnSpPr>
            <p:nvPr/>
          </p:nvCxnSpPr>
          <p:spPr>
            <a:xfrm flipV="1">
              <a:off x="5861250"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165">
              <a:extLst>
                <a:ext uri="{FF2B5EF4-FFF2-40B4-BE49-F238E27FC236}">
                  <a16:creationId xmlns:a16="http://schemas.microsoft.com/office/drawing/2014/main" id="{4A60E53A-2C79-4AA6-86BD-D2BA3B386872}"/>
                </a:ext>
              </a:extLst>
            </p:cNvPr>
            <p:cNvCxnSpPr>
              <a:cxnSpLocks/>
              <a:stCxn id="256" idx="6"/>
              <a:endCxn id="245" idx="2"/>
            </p:cNvCxnSpPr>
            <p:nvPr/>
          </p:nvCxnSpPr>
          <p:spPr>
            <a:xfrm flipV="1">
              <a:off x="5861250"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168">
              <a:extLst>
                <a:ext uri="{FF2B5EF4-FFF2-40B4-BE49-F238E27FC236}">
                  <a16:creationId xmlns:a16="http://schemas.microsoft.com/office/drawing/2014/main" id="{FCA6BD1D-51F0-4F72-848E-D3BA2CFD7C72}"/>
                </a:ext>
              </a:extLst>
            </p:cNvPr>
            <p:cNvCxnSpPr>
              <a:cxnSpLocks/>
              <a:stCxn id="254" idx="6"/>
              <a:endCxn id="249" idx="2"/>
            </p:cNvCxnSpPr>
            <p:nvPr/>
          </p:nvCxnSpPr>
          <p:spPr>
            <a:xfrm flipV="1">
              <a:off x="5861250"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171">
              <a:extLst>
                <a:ext uri="{FF2B5EF4-FFF2-40B4-BE49-F238E27FC236}">
                  <a16:creationId xmlns:a16="http://schemas.microsoft.com/office/drawing/2014/main" id="{27DAE62D-D4DA-44AC-B430-1295F77B8C4C}"/>
                </a:ext>
              </a:extLst>
            </p:cNvPr>
            <p:cNvCxnSpPr>
              <a:cxnSpLocks/>
              <a:stCxn id="256" idx="6"/>
              <a:endCxn id="252" idx="2"/>
            </p:cNvCxnSpPr>
            <p:nvPr/>
          </p:nvCxnSpPr>
          <p:spPr>
            <a:xfrm flipV="1">
              <a:off x="5861250"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174">
              <a:extLst>
                <a:ext uri="{FF2B5EF4-FFF2-40B4-BE49-F238E27FC236}">
                  <a16:creationId xmlns:a16="http://schemas.microsoft.com/office/drawing/2014/main" id="{81861AF9-DBF5-4FD6-9563-7B5BE6EF6AC5}"/>
                </a:ext>
              </a:extLst>
            </p:cNvPr>
            <p:cNvCxnSpPr>
              <a:cxnSpLocks/>
              <a:stCxn id="256" idx="6"/>
              <a:endCxn id="249" idx="2"/>
            </p:cNvCxnSpPr>
            <p:nvPr/>
          </p:nvCxnSpPr>
          <p:spPr>
            <a:xfrm flipV="1">
              <a:off x="5861250"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直接连接符 177">
              <a:extLst>
                <a:ext uri="{FF2B5EF4-FFF2-40B4-BE49-F238E27FC236}">
                  <a16:creationId xmlns:a16="http://schemas.microsoft.com/office/drawing/2014/main" id="{B1052D77-80CD-4E48-ACF1-C5E525D8FB98}"/>
                </a:ext>
              </a:extLst>
            </p:cNvPr>
            <p:cNvCxnSpPr>
              <a:cxnSpLocks/>
              <a:stCxn id="254" idx="6"/>
              <a:endCxn id="252" idx="2"/>
            </p:cNvCxnSpPr>
            <p:nvPr/>
          </p:nvCxnSpPr>
          <p:spPr>
            <a:xfrm flipV="1">
              <a:off x="5861250"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直接连接符 180">
              <a:extLst>
                <a:ext uri="{FF2B5EF4-FFF2-40B4-BE49-F238E27FC236}">
                  <a16:creationId xmlns:a16="http://schemas.microsoft.com/office/drawing/2014/main" id="{E5E8B15C-09F0-4F33-9635-565E2CCB9342}"/>
                </a:ext>
              </a:extLst>
            </p:cNvPr>
            <p:cNvCxnSpPr>
              <a:cxnSpLocks/>
              <a:stCxn id="254" idx="6"/>
              <a:endCxn id="255" idx="2"/>
            </p:cNvCxnSpPr>
            <p:nvPr/>
          </p:nvCxnSpPr>
          <p:spPr>
            <a:xfrm>
              <a:off x="5861250"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直接连接符 183">
              <a:extLst>
                <a:ext uri="{FF2B5EF4-FFF2-40B4-BE49-F238E27FC236}">
                  <a16:creationId xmlns:a16="http://schemas.microsoft.com/office/drawing/2014/main" id="{5F9251CA-6047-4EF5-AA0D-EFB1EFC0481A}"/>
                </a:ext>
              </a:extLst>
            </p:cNvPr>
            <p:cNvCxnSpPr>
              <a:cxnSpLocks/>
              <a:stCxn id="256" idx="6"/>
              <a:endCxn id="255" idx="2"/>
            </p:cNvCxnSpPr>
            <p:nvPr/>
          </p:nvCxnSpPr>
          <p:spPr>
            <a:xfrm flipV="1">
              <a:off x="5861250"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直接连接符 186">
              <a:extLst>
                <a:ext uri="{FF2B5EF4-FFF2-40B4-BE49-F238E27FC236}">
                  <a16:creationId xmlns:a16="http://schemas.microsoft.com/office/drawing/2014/main" id="{D02253CE-F6EF-418F-839D-986806848F99}"/>
                </a:ext>
              </a:extLst>
            </p:cNvPr>
            <p:cNvCxnSpPr>
              <a:cxnSpLocks/>
              <a:stCxn id="249" idx="6"/>
              <a:endCxn id="266" idx="1"/>
            </p:cNvCxnSpPr>
            <p:nvPr/>
          </p:nvCxnSpPr>
          <p:spPr>
            <a:xfrm flipV="1">
              <a:off x="6694688"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直接连接符 187">
              <a:extLst>
                <a:ext uri="{FF2B5EF4-FFF2-40B4-BE49-F238E27FC236}">
                  <a16:creationId xmlns:a16="http://schemas.microsoft.com/office/drawing/2014/main" id="{398249FB-C48C-4F5D-BF3A-6A9108B97907}"/>
                </a:ext>
              </a:extLst>
            </p:cNvPr>
            <p:cNvCxnSpPr>
              <a:cxnSpLocks/>
              <a:stCxn id="252" idx="6"/>
              <a:endCxn id="267" idx="1"/>
            </p:cNvCxnSpPr>
            <p:nvPr/>
          </p:nvCxnSpPr>
          <p:spPr>
            <a:xfrm flipV="1">
              <a:off x="6694687"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直接连接符 188">
              <a:extLst>
                <a:ext uri="{FF2B5EF4-FFF2-40B4-BE49-F238E27FC236}">
                  <a16:creationId xmlns:a16="http://schemas.microsoft.com/office/drawing/2014/main" id="{445370C7-7763-4D02-8ED4-682824A0915A}"/>
                </a:ext>
              </a:extLst>
            </p:cNvPr>
            <p:cNvCxnSpPr>
              <a:cxnSpLocks/>
              <a:stCxn id="255" idx="6"/>
              <a:endCxn id="268" idx="1"/>
            </p:cNvCxnSpPr>
            <p:nvPr/>
          </p:nvCxnSpPr>
          <p:spPr>
            <a:xfrm flipV="1">
              <a:off x="6694687"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020C1E36-5EAA-451C-9EAA-A60E47A50FCC}"/>
              </a:ext>
            </a:extLst>
          </p:cNvPr>
          <p:cNvGrpSpPr/>
          <p:nvPr/>
        </p:nvGrpSpPr>
        <p:grpSpPr>
          <a:xfrm>
            <a:off x="444050" y="2784674"/>
            <a:ext cx="3502203" cy="2215257"/>
            <a:chOff x="444050" y="2784674"/>
            <a:chExt cx="3502203" cy="2215257"/>
          </a:xfrm>
        </p:grpSpPr>
        <p:sp>
          <p:nvSpPr>
            <p:cNvPr id="479" name="椭圆 5">
              <a:extLst>
                <a:ext uri="{FF2B5EF4-FFF2-40B4-BE49-F238E27FC236}">
                  <a16:creationId xmlns:a16="http://schemas.microsoft.com/office/drawing/2014/main" id="{3347E9D7-D8FE-4B7F-B4A4-CA542F47987D}"/>
                </a:ext>
              </a:extLst>
            </p:cNvPr>
            <p:cNvSpPr/>
            <p:nvPr/>
          </p:nvSpPr>
          <p:spPr>
            <a:xfrm>
              <a:off x="1900654"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0" name="椭圆 6">
              <a:extLst>
                <a:ext uri="{FF2B5EF4-FFF2-40B4-BE49-F238E27FC236}">
                  <a16:creationId xmlns:a16="http://schemas.microsoft.com/office/drawing/2014/main" id="{B25FFA33-F8B4-499D-9FC5-706217B3330A}"/>
                </a:ext>
              </a:extLst>
            </p:cNvPr>
            <p:cNvSpPr/>
            <p:nvPr/>
          </p:nvSpPr>
          <p:spPr>
            <a:xfrm>
              <a:off x="2734091"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1" name="椭圆 7">
              <a:extLst>
                <a:ext uri="{FF2B5EF4-FFF2-40B4-BE49-F238E27FC236}">
                  <a16:creationId xmlns:a16="http://schemas.microsoft.com/office/drawing/2014/main" id="{B9FA033C-5199-4D25-B19E-3B1A40C4A1B8}"/>
                </a:ext>
              </a:extLst>
            </p:cNvPr>
            <p:cNvSpPr/>
            <p:nvPr/>
          </p:nvSpPr>
          <p:spPr>
            <a:xfrm>
              <a:off x="1067216"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2" name="椭圆 8">
              <a:extLst>
                <a:ext uri="{FF2B5EF4-FFF2-40B4-BE49-F238E27FC236}">
                  <a16:creationId xmlns:a16="http://schemas.microsoft.com/office/drawing/2014/main" id="{73E61FF8-2A8E-4616-8250-276735C40A5D}"/>
                </a:ext>
              </a:extLst>
            </p:cNvPr>
            <p:cNvSpPr/>
            <p:nvPr/>
          </p:nvSpPr>
          <p:spPr>
            <a:xfrm>
              <a:off x="1900654"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3" name="椭圆 9">
              <a:extLst>
                <a:ext uri="{FF2B5EF4-FFF2-40B4-BE49-F238E27FC236}">
                  <a16:creationId xmlns:a16="http://schemas.microsoft.com/office/drawing/2014/main" id="{9A6A9C13-FFA3-4216-B5CA-EE09AEB95D18}"/>
                </a:ext>
              </a:extLst>
            </p:cNvPr>
            <p:cNvSpPr/>
            <p:nvPr/>
          </p:nvSpPr>
          <p:spPr>
            <a:xfrm>
              <a:off x="1900654"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4" name="椭圆 10">
              <a:extLst>
                <a:ext uri="{FF2B5EF4-FFF2-40B4-BE49-F238E27FC236}">
                  <a16:creationId xmlns:a16="http://schemas.microsoft.com/office/drawing/2014/main" id="{5686A946-15BF-4CF7-A0DA-A5E74C04FC12}"/>
                </a:ext>
              </a:extLst>
            </p:cNvPr>
            <p:cNvSpPr/>
            <p:nvPr/>
          </p:nvSpPr>
          <p:spPr>
            <a:xfrm>
              <a:off x="2734091"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5" name="椭圆 11">
              <a:extLst>
                <a:ext uri="{FF2B5EF4-FFF2-40B4-BE49-F238E27FC236}">
                  <a16:creationId xmlns:a16="http://schemas.microsoft.com/office/drawing/2014/main" id="{8FB6A7AA-4C47-43B8-A702-A78AD9F9C919}"/>
                </a:ext>
              </a:extLst>
            </p:cNvPr>
            <p:cNvSpPr/>
            <p:nvPr/>
          </p:nvSpPr>
          <p:spPr>
            <a:xfrm>
              <a:off x="1067216"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6" name="椭圆 12">
              <a:extLst>
                <a:ext uri="{FF2B5EF4-FFF2-40B4-BE49-F238E27FC236}">
                  <a16:creationId xmlns:a16="http://schemas.microsoft.com/office/drawing/2014/main" id="{5AB29D9E-9AE9-4926-B623-A8D93AA50665}"/>
                </a:ext>
              </a:extLst>
            </p:cNvPr>
            <p:cNvSpPr/>
            <p:nvPr/>
          </p:nvSpPr>
          <p:spPr>
            <a:xfrm>
              <a:off x="1900654"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7" name="椭圆 13">
              <a:extLst>
                <a:ext uri="{FF2B5EF4-FFF2-40B4-BE49-F238E27FC236}">
                  <a16:creationId xmlns:a16="http://schemas.microsoft.com/office/drawing/2014/main" id="{6F8E3A40-0C6A-4505-AE71-853F01D26BA1}"/>
                </a:ext>
              </a:extLst>
            </p:cNvPr>
            <p:cNvSpPr/>
            <p:nvPr/>
          </p:nvSpPr>
          <p:spPr>
            <a:xfrm>
              <a:off x="2734091"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8" name="椭圆 14">
              <a:extLst>
                <a:ext uri="{FF2B5EF4-FFF2-40B4-BE49-F238E27FC236}">
                  <a16:creationId xmlns:a16="http://schemas.microsoft.com/office/drawing/2014/main" id="{CEB47D25-D0ED-4CDE-BAF3-D3543668BFEA}"/>
                </a:ext>
              </a:extLst>
            </p:cNvPr>
            <p:cNvSpPr/>
            <p:nvPr/>
          </p:nvSpPr>
          <p:spPr>
            <a:xfrm>
              <a:off x="1067216"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9" name="椭圆 15">
              <a:extLst>
                <a:ext uri="{FF2B5EF4-FFF2-40B4-BE49-F238E27FC236}">
                  <a16:creationId xmlns:a16="http://schemas.microsoft.com/office/drawing/2014/main" id="{8C043052-E841-466F-B871-80AF28F7AFE1}"/>
                </a:ext>
              </a:extLst>
            </p:cNvPr>
            <p:cNvSpPr/>
            <p:nvPr/>
          </p:nvSpPr>
          <p:spPr>
            <a:xfrm>
              <a:off x="1900654"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0" name="椭圆 16">
              <a:extLst>
                <a:ext uri="{FF2B5EF4-FFF2-40B4-BE49-F238E27FC236}">
                  <a16:creationId xmlns:a16="http://schemas.microsoft.com/office/drawing/2014/main" id="{DCA5D037-8FFC-4F50-8FC3-A3342D896636}"/>
                </a:ext>
              </a:extLst>
            </p:cNvPr>
            <p:cNvSpPr/>
            <p:nvPr/>
          </p:nvSpPr>
          <p:spPr>
            <a:xfrm>
              <a:off x="2734091"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1" name="椭圆 17">
              <a:extLst>
                <a:ext uri="{FF2B5EF4-FFF2-40B4-BE49-F238E27FC236}">
                  <a16:creationId xmlns:a16="http://schemas.microsoft.com/office/drawing/2014/main" id="{73D011C9-DA96-41D8-A8C1-F195311E04FA}"/>
                </a:ext>
              </a:extLst>
            </p:cNvPr>
            <p:cNvSpPr/>
            <p:nvPr/>
          </p:nvSpPr>
          <p:spPr>
            <a:xfrm>
              <a:off x="1900653"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492" name="文本框 21">
                  <a:extLst>
                    <a:ext uri="{FF2B5EF4-FFF2-40B4-BE49-F238E27FC236}">
                      <a16:creationId xmlns:a16="http://schemas.microsoft.com/office/drawing/2014/main" id="{5277E8EB-4018-41F4-89A1-0B9CE260ECFC}"/>
                    </a:ext>
                  </a:extLst>
                </p:cNvPr>
                <p:cNvSpPr txBox="1"/>
                <p:nvPr/>
              </p:nvSpPr>
              <p:spPr>
                <a:xfrm>
                  <a:off x="483804"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492" name="文本框 21">
                  <a:extLst>
                    <a:ext uri="{FF2B5EF4-FFF2-40B4-BE49-F238E27FC236}">
                      <a16:creationId xmlns:a16="http://schemas.microsoft.com/office/drawing/2014/main" id="{5277E8EB-4018-41F4-89A1-0B9CE260ECFC}"/>
                    </a:ext>
                  </a:extLst>
                </p:cNvPr>
                <p:cNvSpPr txBox="1">
                  <a:spLocks noRot="1" noChangeAspect="1" noMove="1" noResize="1" noEditPoints="1" noAdjustHandles="1" noChangeArrowheads="1" noChangeShapeType="1" noTextEdit="1"/>
                </p:cNvSpPr>
                <p:nvPr/>
              </p:nvSpPr>
              <p:spPr>
                <a:xfrm>
                  <a:off x="483804" y="3535580"/>
                  <a:ext cx="396070" cy="369332"/>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3" name="文本框 22">
                  <a:extLst>
                    <a:ext uri="{FF2B5EF4-FFF2-40B4-BE49-F238E27FC236}">
                      <a16:creationId xmlns:a16="http://schemas.microsoft.com/office/drawing/2014/main" id="{05221D81-B592-480C-A285-7F74423AF98E}"/>
                    </a:ext>
                  </a:extLst>
                </p:cNvPr>
                <p:cNvSpPr txBox="1"/>
                <p:nvPr/>
              </p:nvSpPr>
              <p:spPr>
                <a:xfrm>
                  <a:off x="464472"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493" name="文本框 22">
                  <a:extLst>
                    <a:ext uri="{FF2B5EF4-FFF2-40B4-BE49-F238E27FC236}">
                      <a16:creationId xmlns:a16="http://schemas.microsoft.com/office/drawing/2014/main" id="{05221D81-B592-480C-A285-7F74423AF98E}"/>
                    </a:ext>
                  </a:extLst>
                </p:cNvPr>
                <p:cNvSpPr txBox="1">
                  <a:spLocks noRot="1" noChangeAspect="1" noMove="1" noResize="1" noEditPoints="1" noAdjustHandles="1" noChangeArrowheads="1" noChangeShapeType="1" noTextEdit="1"/>
                </p:cNvSpPr>
                <p:nvPr/>
              </p:nvSpPr>
              <p:spPr>
                <a:xfrm>
                  <a:off x="464472" y="3906578"/>
                  <a:ext cx="434734" cy="369332"/>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4" name="文本框 23">
                  <a:extLst>
                    <a:ext uri="{FF2B5EF4-FFF2-40B4-BE49-F238E27FC236}">
                      <a16:creationId xmlns:a16="http://schemas.microsoft.com/office/drawing/2014/main" id="{82267535-1366-4697-B996-64A808508D3A}"/>
                    </a:ext>
                  </a:extLst>
                </p:cNvPr>
                <p:cNvSpPr txBox="1"/>
                <p:nvPr/>
              </p:nvSpPr>
              <p:spPr>
                <a:xfrm>
                  <a:off x="444050"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494" name="文本框 23">
                  <a:extLst>
                    <a:ext uri="{FF2B5EF4-FFF2-40B4-BE49-F238E27FC236}">
                      <a16:creationId xmlns:a16="http://schemas.microsoft.com/office/drawing/2014/main" id="{82267535-1366-4697-B996-64A808508D3A}"/>
                    </a:ext>
                  </a:extLst>
                </p:cNvPr>
                <p:cNvSpPr txBox="1">
                  <a:spLocks noRot="1" noChangeAspect="1" noMove="1" noResize="1" noEditPoints="1" noAdjustHandles="1" noChangeArrowheads="1" noChangeShapeType="1" noTextEdit="1"/>
                </p:cNvSpPr>
                <p:nvPr/>
              </p:nvSpPr>
              <p:spPr>
                <a:xfrm>
                  <a:off x="444050" y="4277576"/>
                  <a:ext cx="475578" cy="369332"/>
                </a:xfrm>
                <a:prstGeom prst="rect">
                  <a:avLst/>
                </a:prstGeom>
                <a:blipFill>
                  <a:blip r:embed="rId14"/>
                  <a:stretch>
                    <a:fillRect/>
                  </a:stretch>
                </a:blipFill>
                <a:ln>
                  <a:noFill/>
                </a:ln>
              </p:spPr>
              <p:txBody>
                <a:bodyPr/>
                <a:lstStyle/>
                <a:p>
                  <a:r>
                    <a:rPr lang="zh-CN" altLang="en-US">
                      <a:noFill/>
                    </a:rPr>
                    <a:t> </a:t>
                  </a:r>
                </a:p>
              </p:txBody>
            </p:sp>
          </mc:Fallback>
        </mc:AlternateContent>
        <p:grpSp>
          <p:nvGrpSpPr>
            <p:cNvPr id="495" name="Group 494">
              <a:extLst>
                <a:ext uri="{FF2B5EF4-FFF2-40B4-BE49-F238E27FC236}">
                  <a16:creationId xmlns:a16="http://schemas.microsoft.com/office/drawing/2014/main" id="{B42CC11B-16A2-4752-9192-C12EA5B9B1C1}"/>
                </a:ext>
              </a:extLst>
            </p:cNvPr>
            <p:cNvGrpSpPr/>
            <p:nvPr/>
          </p:nvGrpSpPr>
          <p:grpSpPr>
            <a:xfrm>
              <a:off x="1292460" y="2784674"/>
              <a:ext cx="608192" cy="369332"/>
              <a:chOff x="459023" y="3164581"/>
              <a:chExt cx="608192" cy="369332"/>
            </a:xfrm>
          </p:grpSpPr>
          <mc:AlternateContent xmlns:mc="http://schemas.openxmlformats.org/markup-compatibility/2006" xmlns:a14="http://schemas.microsoft.com/office/drawing/2010/main">
            <mc:Choice Requires="a14">
              <p:sp>
                <p:nvSpPr>
                  <p:cNvPr id="546" name="文本框 18">
                    <a:extLst>
                      <a:ext uri="{FF2B5EF4-FFF2-40B4-BE49-F238E27FC236}">
                        <a16:creationId xmlns:a16="http://schemas.microsoft.com/office/drawing/2014/main" id="{E264021C-C2DD-4DAD-AAD6-3D7A1259D2B3}"/>
                      </a:ext>
                    </a:extLst>
                  </p:cNvPr>
                  <p:cNvSpPr txBox="1"/>
                  <p:nvPr/>
                </p:nvSpPr>
                <p:spPr>
                  <a:xfrm>
                    <a:off x="459023"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46" name="文本框 18">
                    <a:extLst>
                      <a:ext uri="{FF2B5EF4-FFF2-40B4-BE49-F238E27FC236}">
                        <a16:creationId xmlns:a16="http://schemas.microsoft.com/office/drawing/2014/main" id="{E264021C-C2DD-4DAD-AAD6-3D7A1259D2B3}"/>
                      </a:ext>
                    </a:extLst>
                  </p:cNvPr>
                  <p:cNvSpPr txBox="1">
                    <a:spLocks noRot="1" noChangeAspect="1" noMove="1" noResize="1" noEditPoints="1" noAdjustHandles="1" noChangeArrowheads="1" noChangeShapeType="1" noTextEdit="1"/>
                  </p:cNvSpPr>
                  <p:nvPr/>
                </p:nvSpPr>
                <p:spPr>
                  <a:xfrm>
                    <a:off x="459023" y="3164581"/>
                    <a:ext cx="445635" cy="3693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547" name="直接连接符 25">
                <a:extLst>
                  <a:ext uri="{FF2B5EF4-FFF2-40B4-BE49-F238E27FC236}">
                    <a16:creationId xmlns:a16="http://schemas.microsoft.com/office/drawing/2014/main" id="{11BD9D44-B00A-4684-AB52-679721AA6DB5}"/>
                  </a:ext>
                </a:extLst>
              </p:cNvPr>
              <p:cNvCxnSpPr>
                <a:cxnSpLocks/>
                <a:stCxn id="546" idx="3"/>
              </p:cNvCxnSpPr>
              <p:nvPr/>
            </p:nvCxnSpPr>
            <p:spPr>
              <a:xfrm>
                <a:off x="904657"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96" name="直接连接符 26">
              <a:extLst>
                <a:ext uri="{FF2B5EF4-FFF2-40B4-BE49-F238E27FC236}">
                  <a16:creationId xmlns:a16="http://schemas.microsoft.com/office/drawing/2014/main" id="{5310686B-9299-4156-A2D2-550EF36FD4BE}"/>
                </a:ext>
              </a:extLst>
            </p:cNvPr>
            <p:cNvCxnSpPr>
              <a:cxnSpLocks/>
              <a:stCxn id="492" idx="3"/>
              <a:endCxn id="481" idx="2"/>
            </p:cNvCxnSpPr>
            <p:nvPr/>
          </p:nvCxnSpPr>
          <p:spPr>
            <a:xfrm>
              <a:off x="879875"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直接连接符 29">
              <a:extLst>
                <a:ext uri="{FF2B5EF4-FFF2-40B4-BE49-F238E27FC236}">
                  <a16:creationId xmlns:a16="http://schemas.microsoft.com/office/drawing/2014/main" id="{A0F4D7CF-9EA5-4218-B30F-167429AA66EC}"/>
                </a:ext>
              </a:extLst>
            </p:cNvPr>
            <p:cNvCxnSpPr>
              <a:cxnSpLocks/>
              <a:stCxn id="493" idx="3"/>
              <a:endCxn id="485" idx="2"/>
            </p:cNvCxnSpPr>
            <p:nvPr/>
          </p:nvCxnSpPr>
          <p:spPr>
            <a:xfrm>
              <a:off x="899207"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直接连接符 32">
              <a:extLst>
                <a:ext uri="{FF2B5EF4-FFF2-40B4-BE49-F238E27FC236}">
                  <a16:creationId xmlns:a16="http://schemas.microsoft.com/office/drawing/2014/main" id="{C4F334AC-D97D-4354-B84D-05885FDC3127}"/>
                </a:ext>
              </a:extLst>
            </p:cNvPr>
            <p:cNvCxnSpPr>
              <a:cxnSpLocks/>
              <a:stCxn id="494" idx="3"/>
              <a:endCxn id="488" idx="2"/>
            </p:cNvCxnSpPr>
            <p:nvPr/>
          </p:nvCxnSpPr>
          <p:spPr>
            <a:xfrm>
              <a:off x="919629"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9" name="文本框 35">
                  <a:extLst>
                    <a:ext uri="{FF2B5EF4-FFF2-40B4-BE49-F238E27FC236}">
                      <a16:creationId xmlns:a16="http://schemas.microsoft.com/office/drawing/2014/main" id="{2537F280-343B-44DE-8C88-740EB81E4311}"/>
                    </a:ext>
                  </a:extLst>
                </p:cNvPr>
                <p:cNvSpPr txBox="1"/>
                <p:nvPr/>
              </p:nvSpPr>
              <p:spPr>
                <a:xfrm>
                  <a:off x="3236828"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499" name="文本框 35">
                  <a:extLst>
                    <a:ext uri="{FF2B5EF4-FFF2-40B4-BE49-F238E27FC236}">
                      <a16:creationId xmlns:a16="http://schemas.microsoft.com/office/drawing/2014/main" id="{2537F280-343B-44DE-8C88-740EB81E4311}"/>
                    </a:ext>
                  </a:extLst>
                </p:cNvPr>
                <p:cNvSpPr txBox="1">
                  <a:spLocks noRot="1" noChangeAspect="1" noMove="1" noResize="1" noEditPoints="1" noAdjustHandles="1" noChangeArrowheads="1" noChangeShapeType="1" noTextEdit="1"/>
                </p:cNvSpPr>
                <p:nvPr/>
              </p:nvSpPr>
              <p:spPr>
                <a:xfrm>
                  <a:off x="3236828" y="3164581"/>
                  <a:ext cx="661399" cy="369332"/>
                </a:xfrm>
                <a:prstGeom prst="rect">
                  <a:avLst/>
                </a:prstGeom>
                <a:blipFill>
                  <a:blip r:embed="rId16"/>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0" name="文本框 36">
                  <a:extLst>
                    <a:ext uri="{FF2B5EF4-FFF2-40B4-BE49-F238E27FC236}">
                      <a16:creationId xmlns:a16="http://schemas.microsoft.com/office/drawing/2014/main" id="{CD0E65C6-ED4D-4EF4-9B36-177584017ADC}"/>
                    </a:ext>
                  </a:extLst>
                </p:cNvPr>
                <p:cNvSpPr txBox="1"/>
                <p:nvPr/>
              </p:nvSpPr>
              <p:spPr>
                <a:xfrm>
                  <a:off x="3236827"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00" name="文本框 36">
                  <a:extLst>
                    <a:ext uri="{FF2B5EF4-FFF2-40B4-BE49-F238E27FC236}">
                      <a16:creationId xmlns:a16="http://schemas.microsoft.com/office/drawing/2014/main" id="{CD0E65C6-ED4D-4EF4-9B36-177584017ADC}"/>
                    </a:ext>
                  </a:extLst>
                </p:cNvPr>
                <p:cNvSpPr txBox="1">
                  <a:spLocks noRot="1" noChangeAspect="1" noMove="1" noResize="1" noEditPoints="1" noAdjustHandles="1" noChangeArrowheads="1" noChangeShapeType="1" noTextEdit="1"/>
                </p:cNvSpPr>
                <p:nvPr/>
              </p:nvSpPr>
              <p:spPr>
                <a:xfrm>
                  <a:off x="3236827" y="3535580"/>
                  <a:ext cx="661399" cy="369332"/>
                </a:xfrm>
                <a:prstGeom prst="rect">
                  <a:avLst/>
                </a:prstGeom>
                <a:blipFill>
                  <a:blip r:embed="rId17"/>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 name="文本框 37">
                  <a:extLst>
                    <a:ext uri="{FF2B5EF4-FFF2-40B4-BE49-F238E27FC236}">
                      <a16:creationId xmlns:a16="http://schemas.microsoft.com/office/drawing/2014/main" id="{90CA9D0F-646D-4732-A6B8-3AC53CD61128}"/>
                    </a:ext>
                  </a:extLst>
                </p:cNvPr>
                <p:cNvSpPr txBox="1"/>
                <p:nvPr/>
              </p:nvSpPr>
              <p:spPr>
                <a:xfrm>
                  <a:off x="3350159"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01" name="文本框 37">
                  <a:extLst>
                    <a:ext uri="{FF2B5EF4-FFF2-40B4-BE49-F238E27FC236}">
                      <a16:creationId xmlns:a16="http://schemas.microsoft.com/office/drawing/2014/main" id="{90CA9D0F-646D-4732-A6B8-3AC53CD61128}"/>
                    </a:ext>
                  </a:extLst>
                </p:cNvPr>
                <p:cNvSpPr txBox="1">
                  <a:spLocks noRot="1" noChangeAspect="1" noMove="1" noResize="1" noEditPoints="1" noAdjustHandles="1" noChangeArrowheads="1" noChangeShapeType="1" noTextEdit="1"/>
                </p:cNvSpPr>
                <p:nvPr/>
              </p:nvSpPr>
              <p:spPr>
                <a:xfrm>
                  <a:off x="3350159" y="3906578"/>
                  <a:ext cx="434734" cy="369332"/>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2" name="文本框 38">
                  <a:extLst>
                    <a:ext uri="{FF2B5EF4-FFF2-40B4-BE49-F238E27FC236}">
                      <a16:creationId xmlns:a16="http://schemas.microsoft.com/office/drawing/2014/main" id="{F0745C32-EA9E-4AF3-A01F-5CBDD6AF1971}"/>
                    </a:ext>
                  </a:extLst>
                </p:cNvPr>
                <p:cNvSpPr txBox="1"/>
                <p:nvPr/>
              </p:nvSpPr>
              <p:spPr>
                <a:xfrm>
                  <a:off x="3188802"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02" name="文本框 38">
                  <a:extLst>
                    <a:ext uri="{FF2B5EF4-FFF2-40B4-BE49-F238E27FC236}">
                      <a16:creationId xmlns:a16="http://schemas.microsoft.com/office/drawing/2014/main" id="{F0745C32-EA9E-4AF3-A01F-5CBDD6AF1971}"/>
                    </a:ext>
                  </a:extLst>
                </p:cNvPr>
                <p:cNvSpPr txBox="1">
                  <a:spLocks noRot="1" noChangeAspect="1" noMove="1" noResize="1" noEditPoints="1" noAdjustHandles="1" noChangeArrowheads="1" noChangeShapeType="1" noTextEdit="1"/>
                </p:cNvSpPr>
                <p:nvPr/>
              </p:nvSpPr>
              <p:spPr>
                <a:xfrm>
                  <a:off x="3188802" y="4277576"/>
                  <a:ext cx="757451" cy="369332"/>
                </a:xfrm>
                <a:prstGeom prst="rect">
                  <a:avLst/>
                </a:prstGeom>
                <a:blipFill>
                  <a:blip r:embed="rId19"/>
                  <a:stretch>
                    <a:fillRect b="-6667"/>
                  </a:stretch>
                </a:blipFill>
                <a:ln>
                  <a:noFill/>
                </a:ln>
              </p:spPr>
              <p:txBody>
                <a:bodyPr/>
                <a:lstStyle/>
                <a:p>
                  <a:r>
                    <a:rPr lang="zh-CN" altLang="en-US">
                      <a:noFill/>
                    </a:rPr>
                    <a:t> </a:t>
                  </a:r>
                </a:p>
              </p:txBody>
            </p:sp>
          </mc:Fallback>
        </mc:AlternateContent>
        <p:cxnSp>
          <p:nvCxnSpPr>
            <p:cNvPr id="503" name="直接连接符 42">
              <a:extLst>
                <a:ext uri="{FF2B5EF4-FFF2-40B4-BE49-F238E27FC236}">
                  <a16:creationId xmlns:a16="http://schemas.microsoft.com/office/drawing/2014/main" id="{2F17ABE6-166C-46D0-99DB-1A80F3103752}"/>
                </a:ext>
              </a:extLst>
            </p:cNvPr>
            <p:cNvCxnSpPr>
              <a:cxnSpLocks/>
              <a:stCxn id="483" idx="6"/>
              <a:endCxn id="480" idx="2"/>
            </p:cNvCxnSpPr>
            <p:nvPr/>
          </p:nvCxnSpPr>
          <p:spPr>
            <a:xfrm>
              <a:off x="2234028"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直接连接符 45">
              <a:extLst>
                <a:ext uri="{FF2B5EF4-FFF2-40B4-BE49-F238E27FC236}">
                  <a16:creationId xmlns:a16="http://schemas.microsoft.com/office/drawing/2014/main" id="{A7AED6C2-9D47-4F48-B42F-5986850B08C5}"/>
                </a:ext>
              </a:extLst>
            </p:cNvPr>
            <p:cNvCxnSpPr>
              <a:cxnSpLocks/>
              <a:stCxn id="480" idx="6"/>
              <a:endCxn id="499" idx="1"/>
            </p:cNvCxnSpPr>
            <p:nvPr/>
          </p:nvCxnSpPr>
          <p:spPr>
            <a:xfrm flipV="1">
              <a:off x="3067465"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5" name="直接连接符 64">
              <a:extLst>
                <a:ext uri="{FF2B5EF4-FFF2-40B4-BE49-F238E27FC236}">
                  <a16:creationId xmlns:a16="http://schemas.microsoft.com/office/drawing/2014/main" id="{A50BE288-49FB-4580-AEBA-714A353A796C}"/>
                </a:ext>
              </a:extLst>
            </p:cNvPr>
            <p:cNvCxnSpPr>
              <a:cxnSpLocks/>
              <a:stCxn id="481" idx="6"/>
              <a:endCxn id="479" idx="2"/>
            </p:cNvCxnSpPr>
            <p:nvPr/>
          </p:nvCxnSpPr>
          <p:spPr>
            <a:xfrm flipV="1">
              <a:off x="1400591"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6" name="直接连接符 75">
              <a:extLst>
                <a:ext uri="{FF2B5EF4-FFF2-40B4-BE49-F238E27FC236}">
                  <a16:creationId xmlns:a16="http://schemas.microsoft.com/office/drawing/2014/main" id="{646F2696-9812-4B31-8AD1-97E4761E2615}"/>
                </a:ext>
              </a:extLst>
            </p:cNvPr>
            <p:cNvCxnSpPr>
              <a:cxnSpLocks/>
              <a:stCxn id="481" idx="6"/>
              <a:endCxn id="482" idx="2"/>
            </p:cNvCxnSpPr>
            <p:nvPr/>
          </p:nvCxnSpPr>
          <p:spPr>
            <a:xfrm>
              <a:off x="1400591"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76">
              <a:extLst>
                <a:ext uri="{FF2B5EF4-FFF2-40B4-BE49-F238E27FC236}">
                  <a16:creationId xmlns:a16="http://schemas.microsoft.com/office/drawing/2014/main" id="{EC6927EC-8AD7-4121-8EFA-082C1C5F4C77}"/>
                </a:ext>
              </a:extLst>
            </p:cNvPr>
            <p:cNvCxnSpPr>
              <a:cxnSpLocks/>
              <a:stCxn id="481" idx="6"/>
              <a:endCxn id="486" idx="2"/>
            </p:cNvCxnSpPr>
            <p:nvPr/>
          </p:nvCxnSpPr>
          <p:spPr>
            <a:xfrm>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77">
              <a:extLst>
                <a:ext uri="{FF2B5EF4-FFF2-40B4-BE49-F238E27FC236}">
                  <a16:creationId xmlns:a16="http://schemas.microsoft.com/office/drawing/2014/main" id="{2D9EA844-2C3A-4340-8A45-4D13836B84DD}"/>
                </a:ext>
              </a:extLst>
            </p:cNvPr>
            <p:cNvCxnSpPr>
              <a:cxnSpLocks/>
              <a:stCxn id="481" idx="6"/>
              <a:endCxn id="489" idx="2"/>
            </p:cNvCxnSpPr>
            <p:nvPr/>
          </p:nvCxnSpPr>
          <p:spPr>
            <a:xfrm>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78">
              <a:extLst>
                <a:ext uri="{FF2B5EF4-FFF2-40B4-BE49-F238E27FC236}">
                  <a16:creationId xmlns:a16="http://schemas.microsoft.com/office/drawing/2014/main" id="{BA99E068-A327-48B5-AF6C-CE78722E12E7}"/>
                </a:ext>
              </a:extLst>
            </p:cNvPr>
            <p:cNvCxnSpPr>
              <a:cxnSpLocks/>
              <a:stCxn id="481" idx="6"/>
              <a:endCxn id="491" idx="2"/>
            </p:cNvCxnSpPr>
            <p:nvPr/>
          </p:nvCxnSpPr>
          <p:spPr>
            <a:xfrm>
              <a:off x="1400590"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直接连接符 79">
              <a:extLst>
                <a:ext uri="{FF2B5EF4-FFF2-40B4-BE49-F238E27FC236}">
                  <a16:creationId xmlns:a16="http://schemas.microsoft.com/office/drawing/2014/main" id="{B92D5BBE-525D-4431-A435-ADB1B66D2FFF}"/>
                </a:ext>
              </a:extLst>
            </p:cNvPr>
            <p:cNvCxnSpPr>
              <a:cxnSpLocks/>
              <a:stCxn id="485" idx="6"/>
              <a:endCxn id="479" idx="2"/>
            </p:cNvCxnSpPr>
            <p:nvPr/>
          </p:nvCxnSpPr>
          <p:spPr>
            <a:xfrm flipV="1">
              <a:off x="1400591"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1" name="直接连接符 80">
              <a:extLst>
                <a:ext uri="{FF2B5EF4-FFF2-40B4-BE49-F238E27FC236}">
                  <a16:creationId xmlns:a16="http://schemas.microsoft.com/office/drawing/2014/main" id="{2EC697EE-0EA1-435E-BDF0-6E53F91AF091}"/>
                </a:ext>
              </a:extLst>
            </p:cNvPr>
            <p:cNvCxnSpPr>
              <a:cxnSpLocks/>
              <a:stCxn id="485" idx="6"/>
              <a:endCxn id="482" idx="2"/>
            </p:cNvCxnSpPr>
            <p:nvPr/>
          </p:nvCxnSpPr>
          <p:spPr>
            <a:xfrm flipV="1">
              <a:off x="1400591"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直接连接符 93">
              <a:extLst>
                <a:ext uri="{FF2B5EF4-FFF2-40B4-BE49-F238E27FC236}">
                  <a16:creationId xmlns:a16="http://schemas.microsoft.com/office/drawing/2014/main" id="{5E347DD1-D454-43F4-9585-1016E2234236}"/>
                </a:ext>
              </a:extLst>
            </p:cNvPr>
            <p:cNvCxnSpPr>
              <a:cxnSpLocks/>
              <a:stCxn id="485" idx="6"/>
              <a:endCxn id="486" idx="2"/>
            </p:cNvCxnSpPr>
            <p:nvPr/>
          </p:nvCxnSpPr>
          <p:spPr>
            <a:xfrm>
              <a:off x="1400591"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直接连接符 94">
              <a:extLst>
                <a:ext uri="{FF2B5EF4-FFF2-40B4-BE49-F238E27FC236}">
                  <a16:creationId xmlns:a16="http://schemas.microsoft.com/office/drawing/2014/main" id="{1E905FDF-02E9-4BF6-9523-4C490159FFD7}"/>
                </a:ext>
              </a:extLst>
            </p:cNvPr>
            <p:cNvCxnSpPr>
              <a:cxnSpLocks/>
              <a:stCxn id="485" idx="6"/>
              <a:endCxn id="489" idx="2"/>
            </p:cNvCxnSpPr>
            <p:nvPr/>
          </p:nvCxnSpPr>
          <p:spPr>
            <a:xfrm>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直接连接符 95">
              <a:extLst>
                <a:ext uri="{FF2B5EF4-FFF2-40B4-BE49-F238E27FC236}">
                  <a16:creationId xmlns:a16="http://schemas.microsoft.com/office/drawing/2014/main" id="{D850BEEE-524C-458B-8276-B1398C2A374A}"/>
                </a:ext>
              </a:extLst>
            </p:cNvPr>
            <p:cNvCxnSpPr>
              <a:cxnSpLocks/>
              <a:stCxn id="485" idx="6"/>
              <a:endCxn id="491" idx="2"/>
            </p:cNvCxnSpPr>
            <p:nvPr/>
          </p:nvCxnSpPr>
          <p:spPr>
            <a:xfrm>
              <a:off x="1400590"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5" name="直接连接符 96">
              <a:extLst>
                <a:ext uri="{FF2B5EF4-FFF2-40B4-BE49-F238E27FC236}">
                  <a16:creationId xmlns:a16="http://schemas.microsoft.com/office/drawing/2014/main" id="{2085A771-DCC8-4870-8FF0-843EE97EF335}"/>
                </a:ext>
              </a:extLst>
            </p:cNvPr>
            <p:cNvCxnSpPr>
              <a:cxnSpLocks/>
              <a:stCxn id="488" idx="6"/>
              <a:endCxn id="479" idx="2"/>
            </p:cNvCxnSpPr>
            <p:nvPr/>
          </p:nvCxnSpPr>
          <p:spPr>
            <a:xfrm flipV="1">
              <a:off x="1400591"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6" name="直接连接符 97">
              <a:extLst>
                <a:ext uri="{FF2B5EF4-FFF2-40B4-BE49-F238E27FC236}">
                  <a16:creationId xmlns:a16="http://schemas.microsoft.com/office/drawing/2014/main" id="{0A6F208C-AED3-4D42-8F5D-FC66DB857164}"/>
                </a:ext>
              </a:extLst>
            </p:cNvPr>
            <p:cNvCxnSpPr>
              <a:cxnSpLocks/>
              <a:stCxn id="488" idx="6"/>
              <a:endCxn id="482" idx="2"/>
            </p:cNvCxnSpPr>
            <p:nvPr/>
          </p:nvCxnSpPr>
          <p:spPr>
            <a:xfrm flipV="1">
              <a:off x="1400591"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7" name="直接连接符 108">
              <a:extLst>
                <a:ext uri="{FF2B5EF4-FFF2-40B4-BE49-F238E27FC236}">
                  <a16:creationId xmlns:a16="http://schemas.microsoft.com/office/drawing/2014/main" id="{89E87BC6-64A5-4248-8641-432D4E4963CA}"/>
                </a:ext>
              </a:extLst>
            </p:cNvPr>
            <p:cNvCxnSpPr>
              <a:cxnSpLocks/>
              <a:stCxn id="488" idx="6"/>
              <a:endCxn id="486" idx="2"/>
            </p:cNvCxnSpPr>
            <p:nvPr/>
          </p:nvCxnSpPr>
          <p:spPr>
            <a:xfrm flipV="1">
              <a:off x="1400591"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8" name="直接连接符 109">
              <a:extLst>
                <a:ext uri="{FF2B5EF4-FFF2-40B4-BE49-F238E27FC236}">
                  <a16:creationId xmlns:a16="http://schemas.microsoft.com/office/drawing/2014/main" id="{FE0DA98D-2D80-4A39-B313-A9DC8356DFE5}"/>
                </a:ext>
              </a:extLst>
            </p:cNvPr>
            <p:cNvCxnSpPr>
              <a:cxnSpLocks/>
              <a:stCxn id="488" idx="6"/>
              <a:endCxn id="489" idx="2"/>
            </p:cNvCxnSpPr>
            <p:nvPr/>
          </p:nvCxnSpPr>
          <p:spPr>
            <a:xfrm>
              <a:off x="1400591"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9" name="直接连接符 110">
              <a:extLst>
                <a:ext uri="{FF2B5EF4-FFF2-40B4-BE49-F238E27FC236}">
                  <a16:creationId xmlns:a16="http://schemas.microsoft.com/office/drawing/2014/main" id="{F45A863B-1877-45D8-A026-30511AA26BC9}"/>
                </a:ext>
              </a:extLst>
            </p:cNvPr>
            <p:cNvCxnSpPr>
              <a:cxnSpLocks/>
              <a:stCxn id="488" idx="6"/>
              <a:endCxn id="491" idx="2"/>
            </p:cNvCxnSpPr>
            <p:nvPr/>
          </p:nvCxnSpPr>
          <p:spPr>
            <a:xfrm>
              <a:off x="1400590"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0" name="直接连接符 111">
              <a:extLst>
                <a:ext uri="{FF2B5EF4-FFF2-40B4-BE49-F238E27FC236}">
                  <a16:creationId xmlns:a16="http://schemas.microsoft.com/office/drawing/2014/main" id="{89E3893A-4F0F-4A69-AAD7-FCDDB82D7D57}"/>
                </a:ext>
              </a:extLst>
            </p:cNvPr>
            <p:cNvCxnSpPr>
              <a:cxnSpLocks/>
              <a:stCxn id="483" idx="6"/>
              <a:endCxn id="484" idx="2"/>
            </p:cNvCxnSpPr>
            <p:nvPr/>
          </p:nvCxnSpPr>
          <p:spPr>
            <a:xfrm>
              <a:off x="2234028"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1" name="直接连接符 120">
              <a:extLst>
                <a:ext uri="{FF2B5EF4-FFF2-40B4-BE49-F238E27FC236}">
                  <a16:creationId xmlns:a16="http://schemas.microsoft.com/office/drawing/2014/main" id="{FF2F3D85-6A4E-4B47-99FA-2859901B7DDC}"/>
                </a:ext>
              </a:extLst>
            </p:cNvPr>
            <p:cNvCxnSpPr>
              <a:cxnSpLocks/>
              <a:stCxn id="483" idx="6"/>
              <a:endCxn id="487" idx="2"/>
            </p:cNvCxnSpPr>
            <p:nvPr/>
          </p:nvCxnSpPr>
          <p:spPr>
            <a:xfrm>
              <a:off x="2234028"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2" name="直接连接符 121">
              <a:extLst>
                <a:ext uri="{FF2B5EF4-FFF2-40B4-BE49-F238E27FC236}">
                  <a16:creationId xmlns:a16="http://schemas.microsoft.com/office/drawing/2014/main" id="{7FCC926E-54FC-4A3F-8A3F-DDBE482A97A4}"/>
                </a:ext>
              </a:extLst>
            </p:cNvPr>
            <p:cNvCxnSpPr>
              <a:cxnSpLocks/>
              <a:stCxn id="483" idx="6"/>
              <a:endCxn id="490" idx="2"/>
            </p:cNvCxnSpPr>
            <p:nvPr/>
          </p:nvCxnSpPr>
          <p:spPr>
            <a:xfrm>
              <a:off x="2234028"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3" name="直接连接符 122">
              <a:extLst>
                <a:ext uri="{FF2B5EF4-FFF2-40B4-BE49-F238E27FC236}">
                  <a16:creationId xmlns:a16="http://schemas.microsoft.com/office/drawing/2014/main" id="{35F77221-37B9-4BCE-8887-8041D0131FA9}"/>
                </a:ext>
              </a:extLst>
            </p:cNvPr>
            <p:cNvCxnSpPr>
              <a:cxnSpLocks/>
              <a:stCxn id="479" idx="6"/>
              <a:endCxn id="480" idx="2"/>
            </p:cNvCxnSpPr>
            <p:nvPr/>
          </p:nvCxnSpPr>
          <p:spPr>
            <a:xfrm>
              <a:off x="2234028"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4" name="直接连接符 123">
              <a:extLst>
                <a:ext uri="{FF2B5EF4-FFF2-40B4-BE49-F238E27FC236}">
                  <a16:creationId xmlns:a16="http://schemas.microsoft.com/office/drawing/2014/main" id="{27AD7455-074E-4926-82DD-E2361AF0A006}"/>
                </a:ext>
              </a:extLst>
            </p:cNvPr>
            <p:cNvCxnSpPr>
              <a:cxnSpLocks/>
              <a:stCxn id="482" idx="6"/>
              <a:endCxn id="484" idx="2"/>
            </p:cNvCxnSpPr>
            <p:nvPr/>
          </p:nvCxnSpPr>
          <p:spPr>
            <a:xfrm>
              <a:off x="2234028"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5" name="直接连接符 124">
              <a:extLst>
                <a:ext uri="{FF2B5EF4-FFF2-40B4-BE49-F238E27FC236}">
                  <a16:creationId xmlns:a16="http://schemas.microsoft.com/office/drawing/2014/main" id="{C8483708-5764-4DA6-9DCA-F250C4598BF2}"/>
                </a:ext>
              </a:extLst>
            </p:cNvPr>
            <p:cNvCxnSpPr>
              <a:cxnSpLocks/>
              <a:stCxn id="482" idx="6"/>
              <a:endCxn id="487" idx="2"/>
            </p:cNvCxnSpPr>
            <p:nvPr/>
          </p:nvCxnSpPr>
          <p:spPr>
            <a:xfrm>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6" name="直接连接符 131">
              <a:extLst>
                <a:ext uri="{FF2B5EF4-FFF2-40B4-BE49-F238E27FC236}">
                  <a16:creationId xmlns:a16="http://schemas.microsoft.com/office/drawing/2014/main" id="{8E92FEDE-4AB3-4120-9E44-07E7742E868A}"/>
                </a:ext>
              </a:extLst>
            </p:cNvPr>
            <p:cNvCxnSpPr>
              <a:cxnSpLocks/>
              <a:stCxn id="479" idx="6"/>
              <a:endCxn id="484" idx="2"/>
            </p:cNvCxnSpPr>
            <p:nvPr/>
          </p:nvCxnSpPr>
          <p:spPr>
            <a:xfrm>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7" name="直接连接符 132">
              <a:extLst>
                <a:ext uri="{FF2B5EF4-FFF2-40B4-BE49-F238E27FC236}">
                  <a16:creationId xmlns:a16="http://schemas.microsoft.com/office/drawing/2014/main" id="{054820F1-2F2F-441C-ADF6-FD8CD3295FA2}"/>
                </a:ext>
              </a:extLst>
            </p:cNvPr>
            <p:cNvCxnSpPr>
              <a:cxnSpLocks/>
              <a:stCxn id="479" idx="6"/>
              <a:endCxn id="487" idx="2"/>
            </p:cNvCxnSpPr>
            <p:nvPr/>
          </p:nvCxnSpPr>
          <p:spPr>
            <a:xfrm>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8" name="直接连接符 133">
              <a:extLst>
                <a:ext uri="{FF2B5EF4-FFF2-40B4-BE49-F238E27FC236}">
                  <a16:creationId xmlns:a16="http://schemas.microsoft.com/office/drawing/2014/main" id="{3E11BF09-13AC-4FA2-B29F-1F3D095A165B}"/>
                </a:ext>
              </a:extLst>
            </p:cNvPr>
            <p:cNvCxnSpPr>
              <a:cxnSpLocks/>
              <a:stCxn id="479" idx="6"/>
              <a:endCxn id="490" idx="2"/>
            </p:cNvCxnSpPr>
            <p:nvPr/>
          </p:nvCxnSpPr>
          <p:spPr>
            <a:xfrm>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9" name="直接连接符 134">
              <a:extLst>
                <a:ext uri="{FF2B5EF4-FFF2-40B4-BE49-F238E27FC236}">
                  <a16:creationId xmlns:a16="http://schemas.microsoft.com/office/drawing/2014/main" id="{0B3B0563-DC34-4F6B-809E-04C577D6AA61}"/>
                </a:ext>
              </a:extLst>
            </p:cNvPr>
            <p:cNvCxnSpPr>
              <a:cxnSpLocks/>
              <a:stCxn id="482" idx="6"/>
              <a:endCxn id="480" idx="2"/>
            </p:cNvCxnSpPr>
            <p:nvPr/>
          </p:nvCxnSpPr>
          <p:spPr>
            <a:xfrm flipV="1">
              <a:off x="2234028"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0" name="直接连接符 147">
              <a:extLst>
                <a:ext uri="{FF2B5EF4-FFF2-40B4-BE49-F238E27FC236}">
                  <a16:creationId xmlns:a16="http://schemas.microsoft.com/office/drawing/2014/main" id="{EFFA81E2-731E-41F4-9A96-415DE1C16A33}"/>
                </a:ext>
              </a:extLst>
            </p:cNvPr>
            <p:cNvCxnSpPr>
              <a:cxnSpLocks/>
              <a:stCxn id="486" idx="6"/>
              <a:endCxn id="480" idx="2"/>
            </p:cNvCxnSpPr>
            <p:nvPr/>
          </p:nvCxnSpPr>
          <p:spPr>
            <a:xfrm flipV="1">
              <a:off x="2234028"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1" name="直接连接符 148">
              <a:extLst>
                <a:ext uri="{FF2B5EF4-FFF2-40B4-BE49-F238E27FC236}">
                  <a16:creationId xmlns:a16="http://schemas.microsoft.com/office/drawing/2014/main" id="{A637B805-CC45-4F8E-8B01-8388FEE981FA}"/>
                </a:ext>
              </a:extLst>
            </p:cNvPr>
            <p:cNvCxnSpPr>
              <a:cxnSpLocks/>
              <a:stCxn id="486" idx="6"/>
              <a:endCxn id="484" idx="2"/>
            </p:cNvCxnSpPr>
            <p:nvPr/>
          </p:nvCxnSpPr>
          <p:spPr>
            <a:xfrm flipV="1">
              <a:off x="2234028"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2" name="直接连接符 149">
              <a:extLst>
                <a:ext uri="{FF2B5EF4-FFF2-40B4-BE49-F238E27FC236}">
                  <a16:creationId xmlns:a16="http://schemas.microsoft.com/office/drawing/2014/main" id="{D0A0D81A-CBF9-4BDD-BB11-D03EE7554EAE}"/>
                </a:ext>
              </a:extLst>
            </p:cNvPr>
            <p:cNvCxnSpPr>
              <a:cxnSpLocks/>
              <a:stCxn id="486" idx="6"/>
              <a:endCxn id="487" idx="2"/>
            </p:cNvCxnSpPr>
            <p:nvPr/>
          </p:nvCxnSpPr>
          <p:spPr>
            <a:xfrm>
              <a:off x="2234028"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3" name="直接连接符 150">
              <a:extLst>
                <a:ext uri="{FF2B5EF4-FFF2-40B4-BE49-F238E27FC236}">
                  <a16:creationId xmlns:a16="http://schemas.microsoft.com/office/drawing/2014/main" id="{350A545A-DD05-4DA3-BFEC-36E8C95EE7B1}"/>
                </a:ext>
              </a:extLst>
            </p:cNvPr>
            <p:cNvCxnSpPr>
              <a:cxnSpLocks/>
              <a:stCxn id="486" idx="6"/>
              <a:endCxn id="490" idx="2"/>
            </p:cNvCxnSpPr>
            <p:nvPr/>
          </p:nvCxnSpPr>
          <p:spPr>
            <a:xfrm>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4" name="直接连接符 159">
              <a:extLst>
                <a:ext uri="{FF2B5EF4-FFF2-40B4-BE49-F238E27FC236}">
                  <a16:creationId xmlns:a16="http://schemas.microsoft.com/office/drawing/2014/main" id="{C9CBBDFF-CF7E-4EDF-9C4D-D960E10A3E70}"/>
                </a:ext>
              </a:extLst>
            </p:cNvPr>
            <p:cNvCxnSpPr>
              <a:cxnSpLocks/>
              <a:stCxn id="490" idx="2"/>
              <a:endCxn id="482" idx="6"/>
            </p:cNvCxnSpPr>
            <p:nvPr/>
          </p:nvCxnSpPr>
          <p:spPr>
            <a:xfrm flipH="1"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5" name="直接连接符 162">
              <a:extLst>
                <a:ext uri="{FF2B5EF4-FFF2-40B4-BE49-F238E27FC236}">
                  <a16:creationId xmlns:a16="http://schemas.microsoft.com/office/drawing/2014/main" id="{8E79107C-BC2C-48B0-9EAD-29E12CB034E2}"/>
                </a:ext>
              </a:extLst>
            </p:cNvPr>
            <p:cNvCxnSpPr>
              <a:cxnSpLocks/>
              <a:stCxn id="489" idx="6"/>
              <a:endCxn id="480" idx="2"/>
            </p:cNvCxnSpPr>
            <p:nvPr/>
          </p:nvCxnSpPr>
          <p:spPr>
            <a:xfrm flipV="1">
              <a:off x="2234028"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6" name="直接连接符 165">
              <a:extLst>
                <a:ext uri="{FF2B5EF4-FFF2-40B4-BE49-F238E27FC236}">
                  <a16:creationId xmlns:a16="http://schemas.microsoft.com/office/drawing/2014/main" id="{11FF45F4-6A87-4AB4-AB52-8F1A36F79BE2}"/>
                </a:ext>
              </a:extLst>
            </p:cNvPr>
            <p:cNvCxnSpPr>
              <a:cxnSpLocks/>
              <a:stCxn id="491" idx="6"/>
              <a:endCxn id="480" idx="2"/>
            </p:cNvCxnSpPr>
            <p:nvPr/>
          </p:nvCxnSpPr>
          <p:spPr>
            <a:xfrm flipV="1">
              <a:off x="2234028"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7" name="直接连接符 168">
              <a:extLst>
                <a:ext uri="{FF2B5EF4-FFF2-40B4-BE49-F238E27FC236}">
                  <a16:creationId xmlns:a16="http://schemas.microsoft.com/office/drawing/2014/main" id="{2E636620-945D-4176-B444-3D1DCE4227AE}"/>
                </a:ext>
              </a:extLst>
            </p:cNvPr>
            <p:cNvCxnSpPr>
              <a:cxnSpLocks/>
              <a:stCxn id="489" idx="6"/>
              <a:endCxn id="484" idx="2"/>
            </p:cNvCxnSpPr>
            <p:nvPr/>
          </p:nvCxnSpPr>
          <p:spPr>
            <a:xfrm flipV="1">
              <a:off x="2234028"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8" name="直接连接符 171">
              <a:extLst>
                <a:ext uri="{FF2B5EF4-FFF2-40B4-BE49-F238E27FC236}">
                  <a16:creationId xmlns:a16="http://schemas.microsoft.com/office/drawing/2014/main" id="{B2BC9FF0-AA0A-41B6-AA40-08C41EC34E5C}"/>
                </a:ext>
              </a:extLst>
            </p:cNvPr>
            <p:cNvCxnSpPr>
              <a:cxnSpLocks/>
              <a:stCxn id="491" idx="6"/>
              <a:endCxn id="487" idx="2"/>
            </p:cNvCxnSpPr>
            <p:nvPr/>
          </p:nvCxnSpPr>
          <p:spPr>
            <a:xfrm flipV="1">
              <a:off x="2234028"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9" name="直接连接符 174">
              <a:extLst>
                <a:ext uri="{FF2B5EF4-FFF2-40B4-BE49-F238E27FC236}">
                  <a16:creationId xmlns:a16="http://schemas.microsoft.com/office/drawing/2014/main" id="{14CA9125-F007-4EEA-85D4-2212A87FB1F5}"/>
                </a:ext>
              </a:extLst>
            </p:cNvPr>
            <p:cNvCxnSpPr>
              <a:cxnSpLocks/>
              <a:stCxn id="491" idx="6"/>
              <a:endCxn id="484" idx="2"/>
            </p:cNvCxnSpPr>
            <p:nvPr/>
          </p:nvCxnSpPr>
          <p:spPr>
            <a:xfrm flipV="1">
              <a:off x="2234028"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0" name="直接连接符 177">
              <a:extLst>
                <a:ext uri="{FF2B5EF4-FFF2-40B4-BE49-F238E27FC236}">
                  <a16:creationId xmlns:a16="http://schemas.microsoft.com/office/drawing/2014/main" id="{F4939D89-7C9E-4543-B59C-913B468C3713}"/>
                </a:ext>
              </a:extLst>
            </p:cNvPr>
            <p:cNvCxnSpPr>
              <a:cxnSpLocks/>
              <a:stCxn id="489" idx="6"/>
              <a:endCxn id="487" idx="2"/>
            </p:cNvCxnSpPr>
            <p:nvPr/>
          </p:nvCxnSpPr>
          <p:spPr>
            <a:xfrm flipV="1">
              <a:off x="2234028"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1" name="直接连接符 180">
              <a:extLst>
                <a:ext uri="{FF2B5EF4-FFF2-40B4-BE49-F238E27FC236}">
                  <a16:creationId xmlns:a16="http://schemas.microsoft.com/office/drawing/2014/main" id="{D5025413-D913-4209-A1AB-B0080FB7B4A5}"/>
                </a:ext>
              </a:extLst>
            </p:cNvPr>
            <p:cNvCxnSpPr>
              <a:cxnSpLocks/>
              <a:stCxn id="489" idx="6"/>
              <a:endCxn id="490" idx="2"/>
            </p:cNvCxnSpPr>
            <p:nvPr/>
          </p:nvCxnSpPr>
          <p:spPr>
            <a:xfrm>
              <a:off x="2234028"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2" name="直接连接符 183">
              <a:extLst>
                <a:ext uri="{FF2B5EF4-FFF2-40B4-BE49-F238E27FC236}">
                  <a16:creationId xmlns:a16="http://schemas.microsoft.com/office/drawing/2014/main" id="{83910685-860B-4A60-8C35-886837A1647F}"/>
                </a:ext>
              </a:extLst>
            </p:cNvPr>
            <p:cNvCxnSpPr>
              <a:cxnSpLocks/>
              <a:stCxn id="491" idx="6"/>
              <a:endCxn id="490" idx="2"/>
            </p:cNvCxnSpPr>
            <p:nvPr/>
          </p:nvCxnSpPr>
          <p:spPr>
            <a:xfrm flipV="1">
              <a:off x="2234028"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3" name="直接连接符 186">
              <a:extLst>
                <a:ext uri="{FF2B5EF4-FFF2-40B4-BE49-F238E27FC236}">
                  <a16:creationId xmlns:a16="http://schemas.microsoft.com/office/drawing/2014/main" id="{5FCCF3E4-0982-4B00-8B2E-94E3E5A94B75}"/>
                </a:ext>
              </a:extLst>
            </p:cNvPr>
            <p:cNvCxnSpPr>
              <a:cxnSpLocks/>
              <a:stCxn id="484" idx="6"/>
              <a:endCxn id="500" idx="1"/>
            </p:cNvCxnSpPr>
            <p:nvPr/>
          </p:nvCxnSpPr>
          <p:spPr>
            <a:xfrm flipV="1">
              <a:off x="3067466"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4" name="直接连接符 187">
              <a:extLst>
                <a:ext uri="{FF2B5EF4-FFF2-40B4-BE49-F238E27FC236}">
                  <a16:creationId xmlns:a16="http://schemas.microsoft.com/office/drawing/2014/main" id="{4A3C1ED4-13BC-4B4C-A5A3-6AA47DD6E92A}"/>
                </a:ext>
              </a:extLst>
            </p:cNvPr>
            <p:cNvCxnSpPr>
              <a:cxnSpLocks/>
              <a:stCxn id="487" idx="6"/>
              <a:endCxn id="501" idx="1"/>
            </p:cNvCxnSpPr>
            <p:nvPr/>
          </p:nvCxnSpPr>
          <p:spPr>
            <a:xfrm flipV="1">
              <a:off x="3067465"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5" name="直接连接符 188">
              <a:extLst>
                <a:ext uri="{FF2B5EF4-FFF2-40B4-BE49-F238E27FC236}">
                  <a16:creationId xmlns:a16="http://schemas.microsoft.com/office/drawing/2014/main" id="{A2DFBCBA-EEF6-4F98-BB70-8B582F19C4F5}"/>
                </a:ext>
              </a:extLst>
            </p:cNvPr>
            <p:cNvCxnSpPr>
              <a:cxnSpLocks/>
              <a:stCxn id="490" idx="6"/>
              <a:endCxn id="502" idx="1"/>
            </p:cNvCxnSpPr>
            <p:nvPr/>
          </p:nvCxnSpPr>
          <p:spPr>
            <a:xfrm flipV="1">
              <a:off x="3067465"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9" name="椭圆 4">
            <a:extLst>
              <a:ext uri="{FF2B5EF4-FFF2-40B4-BE49-F238E27FC236}">
                <a16:creationId xmlns:a16="http://schemas.microsoft.com/office/drawing/2014/main" id="{AA9D1352-6CF3-4895-ADD2-51193C780086}"/>
              </a:ext>
            </a:extLst>
          </p:cNvPr>
          <p:cNvSpPr/>
          <p:nvPr/>
        </p:nvSpPr>
        <p:spPr>
          <a:xfrm>
            <a:off x="9015350"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0" name="椭圆 5">
            <a:extLst>
              <a:ext uri="{FF2B5EF4-FFF2-40B4-BE49-F238E27FC236}">
                <a16:creationId xmlns:a16="http://schemas.microsoft.com/office/drawing/2014/main" id="{C8DAD8B7-71FA-4050-9299-9EF6BFEF9F3E}"/>
              </a:ext>
            </a:extLst>
          </p:cNvPr>
          <p:cNvSpPr/>
          <p:nvPr/>
        </p:nvSpPr>
        <p:spPr>
          <a:xfrm>
            <a:off x="9848788"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1" name="椭圆 6">
            <a:extLst>
              <a:ext uri="{FF2B5EF4-FFF2-40B4-BE49-F238E27FC236}">
                <a16:creationId xmlns:a16="http://schemas.microsoft.com/office/drawing/2014/main" id="{2A2586FD-58DB-4B0F-BFE4-C15CA2EC8313}"/>
              </a:ext>
            </a:extLst>
          </p:cNvPr>
          <p:cNvSpPr/>
          <p:nvPr/>
        </p:nvSpPr>
        <p:spPr>
          <a:xfrm>
            <a:off x="10682225" y="3182561"/>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2" name="椭圆 7">
            <a:extLst>
              <a:ext uri="{FF2B5EF4-FFF2-40B4-BE49-F238E27FC236}">
                <a16:creationId xmlns:a16="http://schemas.microsoft.com/office/drawing/2014/main" id="{15B28528-C97E-48E4-90DE-A3CC1539262C}"/>
              </a:ext>
            </a:extLst>
          </p:cNvPr>
          <p:cNvSpPr/>
          <p:nvPr/>
        </p:nvSpPr>
        <p:spPr>
          <a:xfrm>
            <a:off x="9015350"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3" name="椭圆 8">
            <a:extLst>
              <a:ext uri="{FF2B5EF4-FFF2-40B4-BE49-F238E27FC236}">
                <a16:creationId xmlns:a16="http://schemas.microsoft.com/office/drawing/2014/main" id="{2286CD87-F74F-4C7E-B655-87619D2D1B49}"/>
              </a:ext>
            </a:extLst>
          </p:cNvPr>
          <p:cNvSpPr/>
          <p:nvPr/>
        </p:nvSpPr>
        <p:spPr>
          <a:xfrm>
            <a:off x="9848788"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4" name="椭圆 9">
            <a:extLst>
              <a:ext uri="{FF2B5EF4-FFF2-40B4-BE49-F238E27FC236}">
                <a16:creationId xmlns:a16="http://schemas.microsoft.com/office/drawing/2014/main" id="{061B0DB9-CA26-4261-895C-2A70D7F30FFD}"/>
              </a:ext>
            </a:extLst>
          </p:cNvPr>
          <p:cNvSpPr/>
          <p:nvPr/>
        </p:nvSpPr>
        <p:spPr>
          <a:xfrm>
            <a:off x="9848788" y="2811562"/>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5" name="椭圆 10">
            <a:extLst>
              <a:ext uri="{FF2B5EF4-FFF2-40B4-BE49-F238E27FC236}">
                <a16:creationId xmlns:a16="http://schemas.microsoft.com/office/drawing/2014/main" id="{FF0F065B-EFF5-4143-B36E-5F625C6D1C4D}"/>
              </a:ext>
            </a:extLst>
          </p:cNvPr>
          <p:cNvSpPr/>
          <p:nvPr/>
        </p:nvSpPr>
        <p:spPr>
          <a:xfrm>
            <a:off x="10682225" y="3553560"/>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6" name="椭圆 11">
            <a:extLst>
              <a:ext uri="{FF2B5EF4-FFF2-40B4-BE49-F238E27FC236}">
                <a16:creationId xmlns:a16="http://schemas.microsoft.com/office/drawing/2014/main" id="{E92395DE-21A9-4F24-B199-4F776A49E578}"/>
              </a:ext>
            </a:extLst>
          </p:cNvPr>
          <p:cNvSpPr/>
          <p:nvPr/>
        </p:nvSpPr>
        <p:spPr>
          <a:xfrm>
            <a:off x="9015350"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7" name="椭圆 12">
            <a:extLst>
              <a:ext uri="{FF2B5EF4-FFF2-40B4-BE49-F238E27FC236}">
                <a16:creationId xmlns:a16="http://schemas.microsoft.com/office/drawing/2014/main" id="{5D8436EA-98A2-40EA-9205-FCF7939A2EA3}"/>
              </a:ext>
            </a:extLst>
          </p:cNvPr>
          <p:cNvSpPr/>
          <p:nvPr/>
        </p:nvSpPr>
        <p:spPr>
          <a:xfrm>
            <a:off x="9848788"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8" name="椭圆 13">
            <a:extLst>
              <a:ext uri="{FF2B5EF4-FFF2-40B4-BE49-F238E27FC236}">
                <a16:creationId xmlns:a16="http://schemas.microsoft.com/office/drawing/2014/main" id="{7EEFDFAE-0F0F-4E02-B423-EBF489EACCA1}"/>
              </a:ext>
            </a:extLst>
          </p:cNvPr>
          <p:cNvSpPr/>
          <p:nvPr/>
        </p:nvSpPr>
        <p:spPr>
          <a:xfrm>
            <a:off x="10682225" y="3924558"/>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9" name="椭圆 14">
            <a:extLst>
              <a:ext uri="{FF2B5EF4-FFF2-40B4-BE49-F238E27FC236}">
                <a16:creationId xmlns:a16="http://schemas.microsoft.com/office/drawing/2014/main" id="{846955F8-A3FB-4033-A8A7-E257BB9A7087}"/>
              </a:ext>
            </a:extLst>
          </p:cNvPr>
          <p:cNvSpPr/>
          <p:nvPr/>
        </p:nvSpPr>
        <p:spPr>
          <a:xfrm>
            <a:off x="9015350"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0" name="椭圆 15">
            <a:extLst>
              <a:ext uri="{FF2B5EF4-FFF2-40B4-BE49-F238E27FC236}">
                <a16:creationId xmlns:a16="http://schemas.microsoft.com/office/drawing/2014/main" id="{51632EA2-2847-4560-B069-585F4B2F335A}"/>
              </a:ext>
            </a:extLst>
          </p:cNvPr>
          <p:cNvSpPr/>
          <p:nvPr/>
        </p:nvSpPr>
        <p:spPr>
          <a:xfrm>
            <a:off x="9848788"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1" name="椭圆 16">
            <a:extLst>
              <a:ext uri="{FF2B5EF4-FFF2-40B4-BE49-F238E27FC236}">
                <a16:creationId xmlns:a16="http://schemas.microsoft.com/office/drawing/2014/main" id="{9A352048-C3B5-4116-A091-180C8560AF0B}"/>
              </a:ext>
            </a:extLst>
          </p:cNvPr>
          <p:cNvSpPr/>
          <p:nvPr/>
        </p:nvSpPr>
        <p:spPr>
          <a:xfrm>
            <a:off x="10682225" y="4295557"/>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2" name="椭圆 17">
            <a:extLst>
              <a:ext uri="{FF2B5EF4-FFF2-40B4-BE49-F238E27FC236}">
                <a16:creationId xmlns:a16="http://schemas.microsoft.com/office/drawing/2014/main" id="{23EAFDE0-365E-4ACC-BA5A-37C192D4D0FE}"/>
              </a:ext>
            </a:extLst>
          </p:cNvPr>
          <p:cNvSpPr/>
          <p:nvPr/>
        </p:nvSpPr>
        <p:spPr>
          <a:xfrm>
            <a:off x="9848787" y="4666556"/>
            <a:ext cx="333375" cy="33337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mc:AlternateContent xmlns:mc="http://schemas.openxmlformats.org/markup-compatibility/2006" xmlns:a14="http://schemas.microsoft.com/office/drawing/2010/main">
        <mc:Choice Requires="a14">
          <p:sp>
            <p:nvSpPr>
              <p:cNvPr id="564" name="文本框 21">
                <a:extLst>
                  <a:ext uri="{FF2B5EF4-FFF2-40B4-BE49-F238E27FC236}">
                    <a16:creationId xmlns:a16="http://schemas.microsoft.com/office/drawing/2014/main" id="{DFE5DD68-AC3A-480C-A3CA-23A850E9E4F0}"/>
                  </a:ext>
                </a:extLst>
              </p:cNvPr>
              <p:cNvSpPr txBox="1"/>
              <p:nvPr/>
            </p:nvSpPr>
            <p:spPr>
              <a:xfrm>
                <a:off x="8431938" y="3535580"/>
                <a:ext cx="396070"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𝐵</m:t>
                      </m:r>
                    </m:oMath>
                  </m:oMathPara>
                </a14:m>
                <a:endParaRPr lang="zh-CN" altLang="en-US" dirty="0">
                  <a:solidFill>
                    <a:schemeClr val="bg1"/>
                  </a:solidFill>
                </a:endParaRPr>
              </a:p>
            </p:txBody>
          </p:sp>
        </mc:Choice>
        <mc:Fallback xmlns="">
          <p:sp>
            <p:nvSpPr>
              <p:cNvPr id="564" name="文本框 21">
                <a:extLst>
                  <a:ext uri="{FF2B5EF4-FFF2-40B4-BE49-F238E27FC236}">
                    <a16:creationId xmlns:a16="http://schemas.microsoft.com/office/drawing/2014/main" id="{DFE5DD68-AC3A-480C-A3CA-23A850E9E4F0}"/>
                  </a:ext>
                </a:extLst>
              </p:cNvPr>
              <p:cNvSpPr txBox="1">
                <a:spLocks noRot="1" noChangeAspect="1" noMove="1" noResize="1" noEditPoints="1" noAdjustHandles="1" noChangeArrowheads="1" noChangeShapeType="1" noTextEdit="1"/>
              </p:cNvSpPr>
              <p:nvPr/>
            </p:nvSpPr>
            <p:spPr>
              <a:xfrm>
                <a:off x="8431938" y="3535580"/>
                <a:ext cx="396070" cy="369332"/>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5" name="文本框 22">
                <a:extLst>
                  <a:ext uri="{FF2B5EF4-FFF2-40B4-BE49-F238E27FC236}">
                    <a16:creationId xmlns:a16="http://schemas.microsoft.com/office/drawing/2014/main" id="{ED4C5834-30EC-4A10-B2F1-4427B57EBF89}"/>
                  </a:ext>
                </a:extLst>
              </p:cNvPr>
              <p:cNvSpPr txBox="1"/>
              <p:nvPr/>
            </p:nvSpPr>
            <p:spPr>
              <a:xfrm>
                <a:off x="8412606"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65" name="文本框 22">
                <a:extLst>
                  <a:ext uri="{FF2B5EF4-FFF2-40B4-BE49-F238E27FC236}">
                    <a16:creationId xmlns:a16="http://schemas.microsoft.com/office/drawing/2014/main" id="{ED4C5834-30EC-4A10-B2F1-4427B57EBF89}"/>
                  </a:ext>
                </a:extLst>
              </p:cNvPr>
              <p:cNvSpPr txBox="1">
                <a:spLocks noRot="1" noChangeAspect="1" noMove="1" noResize="1" noEditPoints="1" noAdjustHandles="1" noChangeArrowheads="1" noChangeShapeType="1" noTextEdit="1"/>
              </p:cNvSpPr>
              <p:nvPr/>
            </p:nvSpPr>
            <p:spPr>
              <a:xfrm>
                <a:off x="8412606" y="3906578"/>
                <a:ext cx="434734" cy="369332"/>
              </a:xfrm>
              <a:prstGeom prst="rect">
                <a:avLst/>
              </a:prstGeom>
              <a:blipFill>
                <a:blip r:embed="rId21"/>
                <a:stretch>
                  <a:fillRect/>
                </a:stretch>
              </a:blipFill>
              <a:ln>
                <a:noFill/>
              </a:ln>
            </p:spPr>
            <p:txBody>
              <a:bodyPr/>
              <a:lstStyle/>
              <a:p>
                <a:r>
                  <a:rPr lang="zh-CN" altLang="en-US">
                    <a:noFill/>
                  </a:rPr>
                  <a:t> </a:t>
                </a:r>
              </a:p>
            </p:txBody>
          </p:sp>
        </mc:Fallback>
      </mc:AlternateContent>
      <p:cxnSp>
        <p:nvCxnSpPr>
          <p:cNvPr id="568" name="直接连接符 26">
            <a:extLst>
              <a:ext uri="{FF2B5EF4-FFF2-40B4-BE49-F238E27FC236}">
                <a16:creationId xmlns:a16="http://schemas.microsoft.com/office/drawing/2014/main" id="{4816B288-6D28-4473-B4E8-DB1B9F9E7617}"/>
              </a:ext>
            </a:extLst>
          </p:cNvPr>
          <p:cNvCxnSpPr>
            <a:cxnSpLocks/>
            <a:stCxn id="564" idx="3"/>
            <a:endCxn id="552" idx="2"/>
          </p:cNvCxnSpPr>
          <p:nvPr/>
        </p:nvCxnSpPr>
        <p:spPr>
          <a:xfrm>
            <a:off x="8828009" y="3720247"/>
            <a:ext cx="18734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9" name="直接连接符 29">
            <a:extLst>
              <a:ext uri="{FF2B5EF4-FFF2-40B4-BE49-F238E27FC236}">
                <a16:creationId xmlns:a16="http://schemas.microsoft.com/office/drawing/2014/main" id="{C565211D-1A03-43E8-A1E6-5075176E8DE1}"/>
              </a:ext>
            </a:extLst>
          </p:cNvPr>
          <p:cNvCxnSpPr>
            <a:cxnSpLocks/>
            <a:stCxn id="565" idx="3"/>
            <a:endCxn id="556" idx="2"/>
          </p:cNvCxnSpPr>
          <p:nvPr/>
        </p:nvCxnSpPr>
        <p:spPr>
          <a:xfrm>
            <a:off x="8847341" y="4091245"/>
            <a:ext cx="168009"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F01048B-CC08-458D-9C3C-5B665752F2B1}"/>
              </a:ext>
            </a:extLst>
          </p:cNvPr>
          <p:cNvGrpSpPr/>
          <p:nvPr/>
        </p:nvGrpSpPr>
        <p:grpSpPr>
          <a:xfrm>
            <a:off x="8392184" y="3164581"/>
            <a:ext cx="623166" cy="1482327"/>
            <a:chOff x="8392184" y="3164581"/>
            <a:chExt cx="623166" cy="1482327"/>
          </a:xfrm>
        </p:grpSpPr>
        <p:grpSp>
          <p:nvGrpSpPr>
            <p:cNvPr id="6" name="Group 5">
              <a:extLst>
                <a:ext uri="{FF2B5EF4-FFF2-40B4-BE49-F238E27FC236}">
                  <a16:creationId xmlns:a16="http://schemas.microsoft.com/office/drawing/2014/main" id="{C30047A8-CA90-46CA-877A-C773798C71A4}"/>
                </a:ext>
              </a:extLst>
            </p:cNvPr>
            <p:cNvGrpSpPr/>
            <p:nvPr/>
          </p:nvGrpSpPr>
          <p:grpSpPr>
            <a:xfrm>
              <a:off x="8407157" y="3164581"/>
              <a:ext cx="608192" cy="369332"/>
              <a:chOff x="8407157" y="3164581"/>
              <a:chExt cx="608192" cy="369332"/>
            </a:xfrm>
          </p:grpSpPr>
          <mc:AlternateContent xmlns:mc="http://schemas.openxmlformats.org/markup-compatibility/2006" xmlns:a14="http://schemas.microsoft.com/office/drawing/2010/main">
            <mc:Choice Requires="a14">
              <p:sp>
                <p:nvSpPr>
                  <p:cNvPr id="563" name="文本框 18">
                    <a:extLst>
                      <a:ext uri="{FF2B5EF4-FFF2-40B4-BE49-F238E27FC236}">
                        <a16:creationId xmlns:a16="http://schemas.microsoft.com/office/drawing/2014/main" id="{80944F06-CFC5-43D9-90A1-FC5145358A71}"/>
                      </a:ext>
                    </a:extLst>
                  </p:cNvPr>
                  <p:cNvSpPr txBox="1"/>
                  <p:nvPr/>
                </p:nvSpPr>
                <p:spPr>
                  <a:xfrm>
                    <a:off x="8407157" y="3164581"/>
                    <a:ext cx="445635"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𝑟</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3" name="文本框 18">
                    <a:extLst>
                      <a:ext uri="{FF2B5EF4-FFF2-40B4-BE49-F238E27FC236}">
                        <a16:creationId xmlns:a16="http://schemas.microsoft.com/office/drawing/2014/main" id="{80944F06-CFC5-43D9-90A1-FC5145358A71}"/>
                      </a:ext>
                    </a:extLst>
                  </p:cNvPr>
                  <p:cNvSpPr txBox="1">
                    <a:spLocks noRot="1" noChangeAspect="1" noMove="1" noResize="1" noEditPoints="1" noAdjustHandles="1" noChangeArrowheads="1" noChangeShapeType="1" noTextEdit="1"/>
                  </p:cNvSpPr>
                  <p:nvPr/>
                </p:nvSpPr>
                <p:spPr>
                  <a:xfrm>
                    <a:off x="8407157" y="3164581"/>
                    <a:ext cx="445635" cy="369332"/>
                  </a:xfrm>
                  <a:prstGeom prst="rect">
                    <a:avLst/>
                  </a:prstGeom>
                  <a:blipFill>
                    <a:blip r:embed="rId22"/>
                    <a:stretch>
                      <a:fillRect/>
                    </a:stretch>
                  </a:blipFill>
                  <a:ln>
                    <a:noFill/>
                  </a:ln>
                </p:spPr>
                <p:txBody>
                  <a:bodyPr/>
                  <a:lstStyle/>
                  <a:p>
                    <a:r>
                      <a:rPr lang="zh-CN" altLang="en-US">
                        <a:noFill/>
                      </a:rPr>
                      <a:t> </a:t>
                    </a:r>
                  </a:p>
                </p:txBody>
              </p:sp>
            </mc:Fallback>
          </mc:AlternateContent>
          <p:cxnSp>
            <p:nvCxnSpPr>
              <p:cNvPr id="567" name="直接连接符 25">
                <a:extLst>
                  <a:ext uri="{FF2B5EF4-FFF2-40B4-BE49-F238E27FC236}">
                    <a16:creationId xmlns:a16="http://schemas.microsoft.com/office/drawing/2014/main" id="{9669E8F0-A7E9-4A1C-9AEE-52A594EE0F81}"/>
                  </a:ext>
                </a:extLst>
              </p:cNvPr>
              <p:cNvCxnSpPr>
                <a:stCxn id="563" idx="3"/>
                <a:endCxn id="549" idx="2"/>
              </p:cNvCxnSpPr>
              <p:nvPr/>
            </p:nvCxnSpPr>
            <p:spPr>
              <a:xfrm>
                <a:off x="8852791" y="3349248"/>
                <a:ext cx="162558"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6D60CBE-5FCE-4DD9-A32B-58307EEAABDF}"/>
                </a:ext>
              </a:extLst>
            </p:cNvPr>
            <p:cNvGrpSpPr/>
            <p:nvPr/>
          </p:nvGrpSpPr>
          <p:grpSpPr>
            <a:xfrm>
              <a:off x="8392184" y="4277576"/>
              <a:ext cx="623166" cy="369332"/>
              <a:chOff x="8392184" y="4277576"/>
              <a:chExt cx="623166" cy="369332"/>
            </a:xfrm>
          </p:grpSpPr>
          <mc:AlternateContent xmlns:mc="http://schemas.openxmlformats.org/markup-compatibility/2006" xmlns:a14="http://schemas.microsoft.com/office/drawing/2010/main">
            <mc:Choice Requires="a14">
              <p:sp>
                <p:nvSpPr>
                  <p:cNvPr id="566" name="文本框 23">
                    <a:extLst>
                      <a:ext uri="{FF2B5EF4-FFF2-40B4-BE49-F238E27FC236}">
                        <a16:creationId xmlns:a16="http://schemas.microsoft.com/office/drawing/2014/main" id="{4216900B-B649-445C-B58F-36819D2A6757}"/>
                      </a:ext>
                    </a:extLst>
                  </p:cNvPr>
                  <p:cNvSpPr txBox="1"/>
                  <p:nvPr/>
                </p:nvSpPr>
                <p:spPr>
                  <a:xfrm>
                    <a:off x="8392184" y="4277576"/>
                    <a:ext cx="475578"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p>
                            <m:sSupPr>
                              <m:ctrlPr>
                                <a:rPr lang="en-US" altLang="zh-CN" i="1" smtClean="0">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𝑇</m:t>
                              </m:r>
                            </m:e>
                            <m:sup>
                              <m:r>
                                <a:rPr lang="en-US" altLang="zh-CN" i="1">
                                  <a:solidFill>
                                    <a:schemeClr val="bg1"/>
                                  </a:solidFill>
                                  <a:latin typeface="Cambria Math" panose="02040503050406030204" pitchFamily="18" charset="0"/>
                                </a:rPr>
                                <m:t>𝑡</m:t>
                              </m:r>
                            </m:sup>
                          </m:sSup>
                        </m:oMath>
                      </m:oMathPara>
                    </a14:m>
                    <a:endParaRPr lang="zh-CN" altLang="en-US" dirty="0">
                      <a:solidFill>
                        <a:schemeClr val="bg1"/>
                      </a:solidFill>
                    </a:endParaRPr>
                  </a:p>
                </p:txBody>
              </p:sp>
            </mc:Choice>
            <mc:Fallback xmlns="">
              <p:sp>
                <p:nvSpPr>
                  <p:cNvPr id="566" name="文本框 23">
                    <a:extLst>
                      <a:ext uri="{FF2B5EF4-FFF2-40B4-BE49-F238E27FC236}">
                        <a16:creationId xmlns:a16="http://schemas.microsoft.com/office/drawing/2014/main" id="{4216900B-B649-445C-B58F-36819D2A6757}"/>
                      </a:ext>
                    </a:extLst>
                  </p:cNvPr>
                  <p:cNvSpPr txBox="1">
                    <a:spLocks noRot="1" noChangeAspect="1" noMove="1" noResize="1" noEditPoints="1" noAdjustHandles="1" noChangeArrowheads="1" noChangeShapeType="1" noTextEdit="1"/>
                  </p:cNvSpPr>
                  <p:nvPr/>
                </p:nvSpPr>
                <p:spPr>
                  <a:xfrm>
                    <a:off x="8392184" y="4277576"/>
                    <a:ext cx="475578" cy="369332"/>
                  </a:xfrm>
                  <a:prstGeom prst="rect">
                    <a:avLst/>
                  </a:prstGeom>
                  <a:blipFill>
                    <a:blip r:embed="rId23"/>
                    <a:stretch>
                      <a:fillRect/>
                    </a:stretch>
                  </a:blipFill>
                  <a:ln>
                    <a:noFill/>
                  </a:ln>
                </p:spPr>
                <p:txBody>
                  <a:bodyPr/>
                  <a:lstStyle/>
                  <a:p>
                    <a:r>
                      <a:rPr lang="zh-CN" altLang="en-US">
                        <a:noFill/>
                      </a:rPr>
                      <a:t> </a:t>
                    </a:r>
                  </a:p>
                </p:txBody>
              </p:sp>
            </mc:Fallback>
          </mc:AlternateContent>
          <p:cxnSp>
            <p:nvCxnSpPr>
              <p:cNvPr id="570" name="直接连接符 32">
                <a:extLst>
                  <a:ext uri="{FF2B5EF4-FFF2-40B4-BE49-F238E27FC236}">
                    <a16:creationId xmlns:a16="http://schemas.microsoft.com/office/drawing/2014/main" id="{AE878D49-DA7A-4454-B1D2-51F77685E089}"/>
                  </a:ext>
                </a:extLst>
              </p:cNvPr>
              <p:cNvCxnSpPr>
                <a:cxnSpLocks/>
                <a:stCxn id="566" idx="3"/>
                <a:endCxn id="559" idx="2"/>
              </p:cNvCxnSpPr>
              <p:nvPr/>
            </p:nvCxnSpPr>
            <p:spPr>
              <a:xfrm>
                <a:off x="8867763" y="4462242"/>
                <a:ext cx="147587"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71" name="文本框 35">
                <a:extLst>
                  <a:ext uri="{FF2B5EF4-FFF2-40B4-BE49-F238E27FC236}">
                    <a16:creationId xmlns:a16="http://schemas.microsoft.com/office/drawing/2014/main" id="{5A05E4B3-8E46-494D-87F8-DE0A52A7A973}"/>
                  </a:ext>
                </a:extLst>
              </p:cNvPr>
              <p:cNvSpPr txBox="1"/>
              <p:nvPr/>
            </p:nvSpPr>
            <p:spPr>
              <a:xfrm>
                <a:off x="11184962" y="3164581"/>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300</m:t>
                          </m:r>
                        </m:sub>
                      </m:sSub>
                    </m:oMath>
                  </m:oMathPara>
                </a14:m>
                <a:endParaRPr lang="zh-CN" altLang="en-US" dirty="0">
                  <a:solidFill>
                    <a:schemeClr val="bg1"/>
                  </a:solidFill>
                </a:endParaRPr>
              </a:p>
            </p:txBody>
          </p:sp>
        </mc:Choice>
        <mc:Fallback xmlns="">
          <p:sp>
            <p:nvSpPr>
              <p:cNvPr id="571" name="文本框 35">
                <a:extLst>
                  <a:ext uri="{FF2B5EF4-FFF2-40B4-BE49-F238E27FC236}">
                    <a16:creationId xmlns:a16="http://schemas.microsoft.com/office/drawing/2014/main" id="{5A05E4B3-8E46-494D-87F8-DE0A52A7A973}"/>
                  </a:ext>
                </a:extLst>
              </p:cNvPr>
              <p:cNvSpPr txBox="1">
                <a:spLocks noRot="1" noChangeAspect="1" noMove="1" noResize="1" noEditPoints="1" noAdjustHandles="1" noChangeArrowheads="1" noChangeShapeType="1" noTextEdit="1"/>
              </p:cNvSpPr>
              <p:nvPr/>
            </p:nvSpPr>
            <p:spPr>
              <a:xfrm>
                <a:off x="11184962" y="3164581"/>
                <a:ext cx="661399" cy="369332"/>
              </a:xfrm>
              <a:prstGeom prst="rect">
                <a:avLst/>
              </a:prstGeom>
              <a:blipFill>
                <a:blip r:embed="rId24"/>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2" name="文本框 36">
                <a:extLst>
                  <a:ext uri="{FF2B5EF4-FFF2-40B4-BE49-F238E27FC236}">
                    <a16:creationId xmlns:a16="http://schemas.microsoft.com/office/drawing/2014/main" id="{EE5A2477-E8FE-4423-96FD-A4518A22A561}"/>
                  </a:ext>
                </a:extLst>
              </p:cNvPr>
              <p:cNvSpPr txBox="1"/>
              <p:nvPr/>
            </p:nvSpPr>
            <p:spPr>
              <a:xfrm>
                <a:off x="11184961" y="3535580"/>
                <a:ext cx="661399"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750</m:t>
                          </m:r>
                        </m:sub>
                      </m:sSub>
                    </m:oMath>
                  </m:oMathPara>
                </a14:m>
                <a:endParaRPr lang="zh-CN" altLang="en-US" dirty="0">
                  <a:solidFill>
                    <a:schemeClr val="bg1"/>
                  </a:solidFill>
                </a:endParaRPr>
              </a:p>
            </p:txBody>
          </p:sp>
        </mc:Choice>
        <mc:Fallback xmlns="">
          <p:sp>
            <p:nvSpPr>
              <p:cNvPr id="572" name="文本框 36">
                <a:extLst>
                  <a:ext uri="{FF2B5EF4-FFF2-40B4-BE49-F238E27FC236}">
                    <a16:creationId xmlns:a16="http://schemas.microsoft.com/office/drawing/2014/main" id="{EE5A2477-E8FE-4423-96FD-A4518A22A561}"/>
                  </a:ext>
                </a:extLst>
              </p:cNvPr>
              <p:cNvSpPr txBox="1">
                <a:spLocks noRot="1" noChangeAspect="1" noMove="1" noResize="1" noEditPoints="1" noAdjustHandles="1" noChangeArrowheads="1" noChangeShapeType="1" noTextEdit="1"/>
              </p:cNvSpPr>
              <p:nvPr/>
            </p:nvSpPr>
            <p:spPr>
              <a:xfrm>
                <a:off x="11184961" y="3535580"/>
                <a:ext cx="661399" cy="369332"/>
              </a:xfrm>
              <a:prstGeom prst="rect">
                <a:avLst/>
              </a:prstGeom>
              <a:blipFill>
                <a:blip r:embed="rId2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 name="文本框 37">
                <a:extLst>
                  <a:ext uri="{FF2B5EF4-FFF2-40B4-BE49-F238E27FC236}">
                    <a16:creationId xmlns:a16="http://schemas.microsoft.com/office/drawing/2014/main" id="{1FE4AB01-BFE3-4182-94DA-041E0DB5DF9E}"/>
                  </a:ext>
                </a:extLst>
              </p:cNvPr>
              <p:cNvSpPr txBox="1"/>
              <p:nvPr/>
            </p:nvSpPr>
            <p:spPr>
              <a:xfrm>
                <a:off x="11298293" y="3906578"/>
                <a:ext cx="434734"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573" name="文本框 37">
                <a:extLst>
                  <a:ext uri="{FF2B5EF4-FFF2-40B4-BE49-F238E27FC236}">
                    <a16:creationId xmlns:a16="http://schemas.microsoft.com/office/drawing/2014/main" id="{1FE4AB01-BFE3-4182-94DA-041E0DB5DF9E}"/>
                  </a:ext>
                </a:extLst>
              </p:cNvPr>
              <p:cNvSpPr txBox="1">
                <a:spLocks noRot="1" noChangeAspect="1" noMove="1" noResize="1" noEditPoints="1" noAdjustHandles="1" noChangeArrowheads="1" noChangeShapeType="1" noTextEdit="1"/>
              </p:cNvSpPr>
              <p:nvPr/>
            </p:nvSpPr>
            <p:spPr>
              <a:xfrm>
                <a:off x="11298293" y="3906578"/>
                <a:ext cx="434734" cy="369332"/>
              </a:xfrm>
              <a:prstGeom prst="rect">
                <a:avLst/>
              </a:prstGeom>
              <a:blipFill>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4" name="文本框 38">
                <a:extLst>
                  <a:ext uri="{FF2B5EF4-FFF2-40B4-BE49-F238E27FC236}">
                    <a16:creationId xmlns:a16="http://schemas.microsoft.com/office/drawing/2014/main" id="{3F9167B4-7A42-4281-94D6-E64AA55640C7}"/>
                  </a:ext>
                </a:extLst>
              </p:cNvPr>
              <p:cNvSpPr txBox="1"/>
              <p:nvPr/>
            </p:nvSpPr>
            <p:spPr>
              <a:xfrm>
                <a:off x="11136936" y="4277576"/>
                <a:ext cx="757451" cy="369332"/>
              </a:xfrm>
              <a:prstGeom prst="rect">
                <a:avLst/>
              </a:prstGeom>
              <a:noFill/>
              <a:ln>
                <a:noFill/>
              </a:ln>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𝑝</m:t>
                          </m:r>
                        </m:e>
                        <m:sub>
                          <m:r>
                            <a:rPr lang="en-US" altLang="zh-CN" i="1">
                              <a:solidFill>
                                <a:schemeClr val="bg1"/>
                              </a:solidFill>
                              <a:latin typeface="Cambria Math" panose="02040503050406030204" pitchFamily="18" charset="0"/>
                            </a:rPr>
                            <m:t>4300</m:t>
                          </m:r>
                        </m:sub>
                      </m:sSub>
                    </m:oMath>
                  </m:oMathPara>
                </a14:m>
                <a:endParaRPr lang="zh-CN" altLang="en-US" dirty="0">
                  <a:solidFill>
                    <a:schemeClr val="bg1"/>
                  </a:solidFill>
                </a:endParaRPr>
              </a:p>
            </p:txBody>
          </p:sp>
        </mc:Choice>
        <mc:Fallback xmlns="">
          <p:sp>
            <p:nvSpPr>
              <p:cNvPr id="574" name="文本框 38">
                <a:extLst>
                  <a:ext uri="{FF2B5EF4-FFF2-40B4-BE49-F238E27FC236}">
                    <a16:creationId xmlns:a16="http://schemas.microsoft.com/office/drawing/2014/main" id="{3F9167B4-7A42-4281-94D6-E64AA55640C7}"/>
                  </a:ext>
                </a:extLst>
              </p:cNvPr>
              <p:cNvSpPr txBox="1">
                <a:spLocks noRot="1" noChangeAspect="1" noMove="1" noResize="1" noEditPoints="1" noAdjustHandles="1" noChangeArrowheads="1" noChangeShapeType="1" noTextEdit="1"/>
              </p:cNvSpPr>
              <p:nvPr/>
            </p:nvSpPr>
            <p:spPr>
              <a:xfrm>
                <a:off x="11136936" y="4277576"/>
                <a:ext cx="757451" cy="369332"/>
              </a:xfrm>
              <a:prstGeom prst="rect">
                <a:avLst/>
              </a:prstGeom>
              <a:blipFill>
                <a:blip r:embed="rId27"/>
                <a:stretch>
                  <a:fillRect b="-6667"/>
                </a:stretch>
              </a:blipFill>
              <a:ln>
                <a:noFill/>
              </a:ln>
            </p:spPr>
            <p:txBody>
              <a:bodyPr/>
              <a:lstStyle/>
              <a:p>
                <a:r>
                  <a:rPr lang="zh-CN" altLang="en-US">
                    <a:noFill/>
                  </a:rPr>
                  <a:t> </a:t>
                </a:r>
              </a:p>
            </p:txBody>
          </p:sp>
        </mc:Fallback>
      </mc:AlternateContent>
      <p:cxnSp>
        <p:nvCxnSpPr>
          <p:cNvPr id="575" name="直接连接符 39">
            <a:extLst>
              <a:ext uri="{FF2B5EF4-FFF2-40B4-BE49-F238E27FC236}">
                <a16:creationId xmlns:a16="http://schemas.microsoft.com/office/drawing/2014/main" id="{82BC41B9-24F5-4DAE-BD50-A6B688683BD4}"/>
              </a:ext>
            </a:extLst>
          </p:cNvPr>
          <p:cNvCxnSpPr>
            <a:cxnSpLocks/>
            <a:stCxn id="549" idx="6"/>
            <a:endCxn id="554" idx="2"/>
          </p:cNvCxnSpPr>
          <p:nvPr/>
        </p:nvCxnSpPr>
        <p:spPr>
          <a:xfrm flipV="1">
            <a:off x="9348725" y="2978250"/>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6" name="直接连接符 42">
            <a:extLst>
              <a:ext uri="{FF2B5EF4-FFF2-40B4-BE49-F238E27FC236}">
                <a16:creationId xmlns:a16="http://schemas.microsoft.com/office/drawing/2014/main" id="{19F9610C-C662-428E-BD5B-4855F10B3ABA}"/>
              </a:ext>
            </a:extLst>
          </p:cNvPr>
          <p:cNvCxnSpPr>
            <a:cxnSpLocks/>
            <a:stCxn id="554" idx="6"/>
            <a:endCxn id="551" idx="2"/>
          </p:cNvCxnSpPr>
          <p:nvPr/>
        </p:nvCxnSpPr>
        <p:spPr>
          <a:xfrm>
            <a:off x="10182162" y="2978250"/>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45">
            <a:extLst>
              <a:ext uri="{FF2B5EF4-FFF2-40B4-BE49-F238E27FC236}">
                <a16:creationId xmlns:a16="http://schemas.microsoft.com/office/drawing/2014/main" id="{9DEC4670-BB9A-4957-A2ED-67153E45FEB7}"/>
              </a:ext>
            </a:extLst>
          </p:cNvPr>
          <p:cNvCxnSpPr>
            <a:cxnSpLocks/>
            <a:stCxn id="551" idx="6"/>
            <a:endCxn id="571" idx="1"/>
          </p:cNvCxnSpPr>
          <p:nvPr/>
        </p:nvCxnSpPr>
        <p:spPr>
          <a:xfrm flipV="1">
            <a:off x="11015599" y="3349248"/>
            <a:ext cx="16936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8" name="直接连接符 48">
            <a:extLst>
              <a:ext uri="{FF2B5EF4-FFF2-40B4-BE49-F238E27FC236}">
                <a16:creationId xmlns:a16="http://schemas.microsoft.com/office/drawing/2014/main" id="{E32BA570-9CFC-46B4-AE2B-E4F1EC1D0560}"/>
              </a:ext>
            </a:extLst>
          </p:cNvPr>
          <p:cNvCxnSpPr>
            <a:cxnSpLocks/>
            <a:stCxn id="549" idx="6"/>
            <a:endCxn id="560" idx="2"/>
          </p:cNvCxnSpPr>
          <p:nvPr/>
        </p:nvCxnSpPr>
        <p:spPr>
          <a:xfrm>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9" name="直接连接符 49">
            <a:extLst>
              <a:ext uri="{FF2B5EF4-FFF2-40B4-BE49-F238E27FC236}">
                <a16:creationId xmlns:a16="http://schemas.microsoft.com/office/drawing/2014/main" id="{00055CAE-4CC6-441A-88E3-803BAB94A48E}"/>
              </a:ext>
            </a:extLst>
          </p:cNvPr>
          <p:cNvCxnSpPr>
            <a:cxnSpLocks/>
            <a:stCxn id="549" idx="6"/>
            <a:endCxn id="557" idx="2"/>
          </p:cNvCxnSpPr>
          <p:nvPr/>
        </p:nvCxnSpPr>
        <p:spPr>
          <a:xfrm>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0" name="直接连接符 50">
            <a:extLst>
              <a:ext uri="{FF2B5EF4-FFF2-40B4-BE49-F238E27FC236}">
                <a16:creationId xmlns:a16="http://schemas.microsoft.com/office/drawing/2014/main" id="{0E0D8DAE-D4B5-4D29-AE34-190EEC755BAC}"/>
              </a:ext>
            </a:extLst>
          </p:cNvPr>
          <p:cNvCxnSpPr>
            <a:cxnSpLocks/>
            <a:stCxn id="549" idx="6"/>
            <a:endCxn id="553" idx="2"/>
          </p:cNvCxnSpPr>
          <p:nvPr/>
        </p:nvCxnSpPr>
        <p:spPr>
          <a:xfrm>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1" name="直接连接符 51">
            <a:extLst>
              <a:ext uri="{FF2B5EF4-FFF2-40B4-BE49-F238E27FC236}">
                <a16:creationId xmlns:a16="http://schemas.microsoft.com/office/drawing/2014/main" id="{6A79899B-E61C-43DD-9CFA-4DF8E070F2DD}"/>
              </a:ext>
            </a:extLst>
          </p:cNvPr>
          <p:cNvCxnSpPr>
            <a:cxnSpLocks/>
            <a:stCxn id="549" idx="6"/>
            <a:endCxn id="550" idx="2"/>
          </p:cNvCxnSpPr>
          <p:nvPr/>
        </p:nvCxnSpPr>
        <p:spPr>
          <a:xfrm>
            <a:off x="9348725" y="3349248"/>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接连接符 60">
            <a:extLst>
              <a:ext uri="{FF2B5EF4-FFF2-40B4-BE49-F238E27FC236}">
                <a16:creationId xmlns:a16="http://schemas.microsoft.com/office/drawing/2014/main" id="{9740617D-109F-4B3F-B645-28983A9A826B}"/>
              </a:ext>
            </a:extLst>
          </p:cNvPr>
          <p:cNvCxnSpPr>
            <a:cxnSpLocks/>
            <a:stCxn id="549" idx="6"/>
            <a:endCxn id="562" idx="2"/>
          </p:cNvCxnSpPr>
          <p:nvPr/>
        </p:nvCxnSpPr>
        <p:spPr>
          <a:xfrm>
            <a:off x="9348724" y="3349249"/>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接连接符 61">
            <a:extLst>
              <a:ext uri="{FF2B5EF4-FFF2-40B4-BE49-F238E27FC236}">
                <a16:creationId xmlns:a16="http://schemas.microsoft.com/office/drawing/2014/main" id="{006C7783-ADBD-428E-8F9A-0FD22CB7A313}"/>
              </a:ext>
            </a:extLst>
          </p:cNvPr>
          <p:cNvCxnSpPr>
            <a:cxnSpLocks/>
            <a:stCxn id="552" idx="6"/>
            <a:endCxn id="554" idx="2"/>
          </p:cNvCxnSpPr>
          <p:nvPr/>
        </p:nvCxnSpPr>
        <p:spPr>
          <a:xfrm flipV="1">
            <a:off x="9348725" y="2978249"/>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4" name="直接连接符 62">
            <a:extLst>
              <a:ext uri="{FF2B5EF4-FFF2-40B4-BE49-F238E27FC236}">
                <a16:creationId xmlns:a16="http://schemas.microsoft.com/office/drawing/2014/main" id="{71B00053-F223-45AA-B506-03922B95DAF3}"/>
              </a:ext>
            </a:extLst>
          </p:cNvPr>
          <p:cNvCxnSpPr>
            <a:cxnSpLocks/>
            <a:stCxn id="556" idx="6"/>
            <a:endCxn id="554" idx="2"/>
          </p:cNvCxnSpPr>
          <p:nvPr/>
        </p:nvCxnSpPr>
        <p:spPr>
          <a:xfrm flipV="1">
            <a:off x="9348725" y="2978249"/>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5" name="直接连接符 63">
            <a:extLst>
              <a:ext uri="{FF2B5EF4-FFF2-40B4-BE49-F238E27FC236}">
                <a16:creationId xmlns:a16="http://schemas.microsoft.com/office/drawing/2014/main" id="{493DF431-A3AE-420A-90B0-B4F445C7F8C4}"/>
              </a:ext>
            </a:extLst>
          </p:cNvPr>
          <p:cNvCxnSpPr>
            <a:cxnSpLocks/>
            <a:stCxn id="559" idx="6"/>
            <a:endCxn id="554" idx="2"/>
          </p:cNvCxnSpPr>
          <p:nvPr/>
        </p:nvCxnSpPr>
        <p:spPr>
          <a:xfrm flipV="1">
            <a:off x="9348725" y="2978250"/>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直接连接符 64">
            <a:extLst>
              <a:ext uri="{FF2B5EF4-FFF2-40B4-BE49-F238E27FC236}">
                <a16:creationId xmlns:a16="http://schemas.microsoft.com/office/drawing/2014/main" id="{D9A9464B-82A7-4843-8066-B319D009419D}"/>
              </a:ext>
            </a:extLst>
          </p:cNvPr>
          <p:cNvCxnSpPr>
            <a:cxnSpLocks/>
            <a:stCxn id="552" idx="6"/>
            <a:endCxn id="550" idx="2"/>
          </p:cNvCxnSpPr>
          <p:nvPr/>
        </p:nvCxnSpPr>
        <p:spPr>
          <a:xfrm flipV="1">
            <a:off x="9348725" y="3349249"/>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直接连接符 75">
            <a:extLst>
              <a:ext uri="{FF2B5EF4-FFF2-40B4-BE49-F238E27FC236}">
                <a16:creationId xmlns:a16="http://schemas.microsoft.com/office/drawing/2014/main" id="{18F58D12-62B8-4AAB-A971-1D7CEF92A820}"/>
              </a:ext>
            </a:extLst>
          </p:cNvPr>
          <p:cNvCxnSpPr>
            <a:cxnSpLocks/>
            <a:stCxn id="552" idx="6"/>
            <a:endCxn id="553" idx="2"/>
          </p:cNvCxnSpPr>
          <p:nvPr/>
        </p:nvCxnSpPr>
        <p:spPr>
          <a:xfrm>
            <a:off x="9348725" y="3720247"/>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8" name="直接连接符 76">
            <a:extLst>
              <a:ext uri="{FF2B5EF4-FFF2-40B4-BE49-F238E27FC236}">
                <a16:creationId xmlns:a16="http://schemas.microsoft.com/office/drawing/2014/main" id="{C0D5A8B7-D312-408F-A638-93E594DF9AB8}"/>
              </a:ext>
            </a:extLst>
          </p:cNvPr>
          <p:cNvCxnSpPr>
            <a:cxnSpLocks/>
            <a:stCxn id="552" idx="6"/>
            <a:endCxn id="557" idx="2"/>
          </p:cNvCxnSpPr>
          <p:nvPr/>
        </p:nvCxnSpPr>
        <p:spPr>
          <a:xfrm>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9" name="直接连接符 77">
            <a:extLst>
              <a:ext uri="{FF2B5EF4-FFF2-40B4-BE49-F238E27FC236}">
                <a16:creationId xmlns:a16="http://schemas.microsoft.com/office/drawing/2014/main" id="{90B81ECC-9D62-4488-8194-CC722C4D57AB}"/>
              </a:ext>
            </a:extLst>
          </p:cNvPr>
          <p:cNvCxnSpPr>
            <a:cxnSpLocks/>
            <a:stCxn id="552" idx="6"/>
            <a:endCxn id="560" idx="2"/>
          </p:cNvCxnSpPr>
          <p:nvPr/>
        </p:nvCxnSpPr>
        <p:spPr>
          <a:xfrm>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0" name="直接连接符 78">
            <a:extLst>
              <a:ext uri="{FF2B5EF4-FFF2-40B4-BE49-F238E27FC236}">
                <a16:creationId xmlns:a16="http://schemas.microsoft.com/office/drawing/2014/main" id="{E5A5186B-1D7A-4C8A-A788-E3724697DF6D}"/>
              </a:ext>
            </a:extLst>
          </p:cNvPr>
          <p:cNvCxnSpPr>
            <a:cxnSpLocks/>
            <a:stCxn id="552" idx="6"/>
            <a:endCxn id="562" idx="2"/>
          </p:cNvCxnSpPr>
          <p:nvPr/>
        </p:nvCxnSpPr>
        <p:spPr>
          <a:xfrm>
            <a:off x="9348724" y="3720247"/>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直接连接符 79">
            <a:extLst>
              <a:ext uri="{FF2B5EF4-FFF2-40B4-BE49-F238E27FC236}">
                <a16:creationId xmlns:a16="http://schemas.microsoft.com/office/drawing/2014/main" id="{2E700608-9B0C-465D-A236-4FB6E5241586}"/>
              </a:ext>
            </a:extLst>
          </p:cNvPr>
          <p:cNvCxnSpPr>
            <a:cxnSpLocks/>
            <a:stCxn id="556" idx="6"/>
            <a:endCxn id="550" idx="2"/>
          </p:cNvCxnSpPr>
          <p:nvPr/>
        </p:nvCxnSpPr>
        <p:spPr>
          <a:xfrm flipV="1">
            <a:off x="9348725" y="3349249"/>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直接连接符 80">
            <a:extLst>
              <a:ext uri="{FF2B5EF4-FFF2-40B4-BE49-F238E27FC236}">
                <a16:creationId xmlns:a16="http://schemas.microsoft.com/office/drawing/2014/main" id="{F1342EE3-034F-42EC-8740-4D2180CDE592}"/>
              </a:ext>
            </a:extLst>
          </p:cNvPr>
          <p:cNvCxnSpPr>
            <a:cxnSpLocks/>
            <a:stCxn id="556" idx="6"/>
            <a:endCxn id="553" idx="2"/>
          </p:cNvCxnSpPr>
          <p:nvPr/>
        </p:nvCxnSpPr>
        <p:spPr>
          <a:xfrm flipV="1">
            <a:off x="9348725" y="3720247"/>
            <a:ext cx="500063"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3" name="直接连接符 93">
            <a:extLst>
              <a:ext uri="{FF2B5EF4-FFF2-40B4-BE49-F238E27FC236}">
                <a16:creationId xmlns:a16="http://schemas.microsoft.com/office/drawing/2014/main" id="{0E88B43A-087C-4E52-8CF8-6B41216BA7DC}"/>
              </a:ext>
            </a:extLst>
          </p:cNvPr>
          <p:cNvCxnSpPr>
            <a:cxnSpLocks/>
            <a:stCxn id="556" idx="6"/>
            <a:endCxn id="557" idx="2"/>
          </p:cNvCxnSpPr>
          <p:nvPr/>
        </p:nvCxnSpPr>
        <p:spPr>
          <a:xfrm>
            <a:off x="9348725" y="4091245"/>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4" name="直接连接符 94">
            <a:extLst>
              <a:ext uri="{FF2B5EF4-FFF2-40B4-BE49-F238E27FC236}">
                <a16:creationId xmlns:a16="http://schemas.microsoft.com/office/drawing/2014/main" id="{59B889F0-BF79-4929-BF17-13BB14138F27}"/>
              </a:ext>
            </a:extLst>
          </p:cNvPr>
          <p:cNvCxnSpPr>
            <a:cxnSpLocks/>
            <a:stCxn id="556" idx="6"/>
            <a:endCxn id="560" idx="2"/>
          </p:cNvCxnSpPr>
          <p:nvPr/>
        </p:nvCxnSpPr>
        <p:spPr>
          <a:xfrm>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5" name="直接连接符 95">
            <a:extLst>
              <a:ext uri="{FF2B5EF4-FFF2-40B4-BE49-F238E27FC236}">
                <a16:creationId xmlns:a16="http://schemas.microsoft.com/office/drawing/2014/main" id="{3CE4E4C1-238F-4409-9C88-461796D0E976}"/>
              </a:ext>
            </a:extLst>
          </p:cNvPr>
          <p:cNvCxnSpPr>
            <a:cxnSpLocks/>
            <a:stCxn id="556" idx="6"/>
            <a:endCxn id="562" idx="2"/>
          </p:cNvCxnSpPr>
          <p:nvPr/>
        </p:nvCxnSpPr>
        <p:spPr>
          <a:xfrm>
            <a:off x="9348724" y="4091245"/>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6" name="直接连接符 96">
            <a:extLst>
              <a:ext uri="{FF2B5EF4-FFF2-40B4-BE49-F238E27FC236}">
                <a16:creationId xmlns:a16="http://schemas.microsoft.com/office/drawing/2014/main" id="{BFC9B314-EBEA-4AD1-9DFB-23AB5C5B53BB}"/>
              </a:ext>
            </a:extLst>
          </p:cNvPr>
          <p:cNvCxnSpPr>
            <a:cxnSpLocks/>
            <a:stCxn id="559" idx="6"/>
            <a:endCxn id="550" idx="2"/>
          </p:cNvCxnSpPr>
          <p:nvPr/>
        </p:nvCxnSpPr>
        <p:spPr>
          <a:xfrm flipV="1">
            <a:off x="9348725" y="3349248"/>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7" name="直接连接符 97">
            <a:extLst>
              <a:ext uri="{FF2B5EF4-FFF2-40B4-BE49-F238E27FC236}">
                <a16:creationId xmlns:a16="http://schemas.microsoft.com/office/drawing/2014/main" id="{74911626-4EAD-4374-8DE5-DE1C158DF70C}"/>
              </a:ext>
            </a:extLst>
          </p:cNvPr>
          <p:cNvCxnSpPr>
            <a:cxnSpLocks/>
            <a:stCxn id="559" idx="6"/>
            <a:endCxn id="553" idx="2"/>
          </p:cNvCxnSpPr>
          <p:nvPr/>
        </p:nvCxnSpPr>
        <p:spPr>
          <a:xfrm flipV="1">
            <a:off x="9348725" y="3720248"/>
            <a:ext cx="500063"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8" name="直接连接符 108">
            <a:extLst>
              <a:ext uri="{FF2B5EF4-FFF2-40B4-BE49-F238E27FC236}">
                <a16:creationId xmlns:a16="http://schemas.microsoft.com/office/drawing/2014/main" id="{9CC09982-BB5B-4518-A384-95306CC4A510}"/>
              </a:ext>
            </a:extLst>
          </p:cNvPr>
          <p:cNvCxnSpPr>
            <a:cxnSpLocks/>
            <a:stCxn id="559" idx="6"/>
            <a:endCxn id="557" idx="2"/>
          </p:cNvCxnSpPr>
          <p:nvPr/>
        </p:nvCxnSpPr>
        <p:spPr>
          <a:xfrm flipV="1">
            <a:off x="9348725" y="4091246"/>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9" name="直接连接符 109">
            <a:extLst>
              <a:ext uri="{FF2B5EF4-FFF2-40B4-BE49-F238E27FC236}">
                <a16:creationId xmlns:a16="http://schemas.microsoft.com/office/drawing/2014/main" id="{CED79E7F-B4ED-41FA-AF0A-FCC6BBC39A89}"/>
              </a:ext>
            </a:extLst>
          </p:cNvPr>
          <p:cNvCxnSpPr>
            <a:cxnSpLocks/>
            <a:stCxn id="559" idx="6"/>
            <a:endCxn id="560" idx="2"/>
          </p:cNvCxnSpPr>
          <p:nvPr/>
        </p:nvCxnSpPr>
        <p:spPr>
          <a:xfrm>
            <a:off x="9348725" y="4462244"/>
            <a:ext cx="5000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0" name="直接连接符 110">
            <a:extLst>
              <a:ext uri="{FF2B5EF4-FFF2-40B4-BE49-F238E27FC236}">
                <a16:creationId xmlns:a16="http://schemas.microsoft.com/office/drawing/2014/main" id="{7944010F-99FF-4BF4-9FAB-F00E2F87DF0C}"/>
              </a:ext>
            </a:extLst>
          </p:cNvPr>
          <p:cNvCxnSpPr>
            <a:cxnSpLocks/>
            <a:stCxn id="559" idx="6"/>
            <a:endCxn id="562" idx="2"/>
          </p:cNvCxnSpPr>
          <p:nvPr/>
        </p:nvCxnSpPr>
        <p:spPr>
          <a:xfrm>
            <a:off x="9348724" y="4462245"/>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1" name="直接连接符 111">
            <a:extLst>
              <a:ext uri="{FF2B5EF4-FFF2-40B4-BE49-F238E27FC236}">
                <a16:creationId xmlns:a16="http://schemas.microsoft.com/office/drawing/2014/main" id="{F49BB710-B77E-429E-8C7B-DC85C7ED2E5C}"/>
              </a:ext>
            </a:extLst>
          </p:cNvPr>
          <p:cNvCxnSpPr>
            <a:cxnSpLocks/>
            <a:stCxn id="554" idx="6"/>
            <a:endCxn id="555" idx="2"/>
          </p:cNvCxnSpPr>
          <p:nvPr/>
        </p:nvCxnSpPr>
        <p:spPr>
          <a:xfrm>
            <a:off x="10182162" y="2978249"/>
            <a:ext cx="500062"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2" name="直接连接符 120">
            <a:extLst>
              <a:ext uri="{FF2B5EF4-FFF2-40B4-BE49-F238E27FC236}">
                <a16:creationId xmlns:a16="http://schemas.microsoft.com/office/drawing/2014/main" id="{8A94C177-D038-47D0-9011-0D82C0EEFEB7}"/>
              </a:ext>
            </a:extLst>
          </p:cNvPr>
          <p:cNvCxnSpPr>
            <a:cxnSpLocks/>
            <a:stCxn id="554" idx="6"/>
            <a:endCxn id="558" idx="2"/>
          </p:cNvCxnSpPr>
          <p:nvPr/>
        </p:nvCxnSpPr>
        <p:spPr>
          <a:xfrm>
            <a:off x="10182162" y="2978249"/>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3" name="直接连接符 121">
            <a:extLst>
              <a:ext uri="{FF2B5EF4-FFF2-40B4-BE49-F238E27FC236}">
                <a16:creationId xmlns:a16="http://schemas.microsoft.com/office/drawing/2014/main" id="{00910C2B-FCE8-4FA7-825A-3E26A396484A}"/>
              </a:ext>
            </a:extLst>
          </p:cNvPr>
          <p:cNvCxnSpPr>
            <a:cxnSpLocks/>
            <a:stCxn id="554" idx="6"/>
            <a:endCxn id="561" idx="2"/>
          </p:cNvCxnSpPr>
          <p:nvPr/>
        </p:nvCxnSpPr>
        <p:spPr>
          <a:xfrm>
            <a:off x="10182162" y="2978250"/>
            <a:ext cx="500062"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4" name="直接连接符 122">
            <a:extLst>
              <a:ext uri="{FF2B5EF4-FFF2-40B4-BE49-F238E27FC236}">
                <a16:creationId xmlns:a16="http://schemas.microsoft.com/office/drawing/2014/main" id="{E3518286-C188-40D0-A759-DF33F6468011}"/>
              </a:ext>
            </a:extLst>
          </p:cNvPr>
          <p:cNvCxnSpPr>
            <a:cxnSpLocks/>
            <a:stCxn id="550" idx="6"/>
            <a:endCxn id="551" idx="2"/>
          </p:cNvCxnSpPr>
          <p:nvPr/>
        </p:nvCxnSpPr>
        <p:spPr>
          <a:xfrm>
            <a:off x="10182162" y="3349248"/>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5" name="直接连接符 123">
            <a:extLst>
              <a:ext uri="{FF2B5EF4-FFF2-40B4-BE49-F238E27FC236}">
                <a16:creationId xmlns:a16="http://schemas.microsoft.com/office/drawing/2014/main" id="{092794EB-663C-4B0F-894F-FFDA271B13EF}"/>
              </a:ext>
            </a:extLst>
          </p:cNvPr>
          <p:cNvCxnSpPr>
            <a:cxnSpLocks/>
            <a:stCxn id="553" idx="6"/>
            <a:endCxn id="555" idx="2"/>
          </p:cNvCxnSpPr>
          <p:nvPr/>
        </p:nvCxnSpPr>
        <p:spPr>
          <a:xfrm>
            <a:off x="10182162" y="3720247"/>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6" name="直接连接符 124">
            <a:extLst>
              <a:ext uri="{FF2B5EF4-FFF2-40B4-BE49-F238E27FC236}">
                <a16:creationId xmlns:a16="http://schemas.microsoft.com/office/drawing/2014/main" id="{8FE5CA35-C120-4520-AC50-40A4EA94E11C}"/>
              </a:ext>
            </a:extLst>
          </p:cNvPr>
          <p:cNvCxnSpPr>
            <a:cxnSpLocks/>
            <a:stCxn id="553" idx="6"/>
            <a:endCxn id="558" idx="2"/>
          </p:cNvCxnSpPr>
          <p:nvPr/>
        </p:nvCxnSpPr>
        <p:spPr>
          <a:xfrm>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7" name="直接连接符 131">
            <a:extLst>
              <a:ext uri="{FF2B5EF4-FFF2-40B4-BE49-F238E27FC236}">
                <a16:creationId xmlns:a16="http://schemas.microsoft.com/office/drawing/2014/main" id="{EAC76A03-F359-40C3-BD8E-170DE932AA2F}"/>
              </a:ext>
            </a:extLst>
          </p:cNvPr>
          <p:cNvCxnSpPr>
            <a:cxnSpLocks/>
            <a:stCxn id="550" idx="6"/>
            <a:endCxn id="555" idx="2"/>
          </p:cNvCxnSpPr>
          <p:nvPr/>
        </p:nvCxnSpPr>
        <p:spPr>
          <a:xfrm>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8" name="直接连接符 132">
            <a:extLst>
              <a:ext uri="{FF2B5EF4-FFF2-40B4-BE49-F238E27FC236}">
                <a16:creationId xmlns:a16="http://schemas.microsoft.com/office/drawing/2014/main" id="{934E2D98-06B8-4CBE-9B51-114D14DD58AE}"/>
              </a:ext>
            </a:extLst>
          </p:cNvPr>
          <p:cNvCxnSpPr>
            <a:cxnSpLocks/>
            <a:stCxn id="550" idx="6"/>
            <a:endCxn id="558" idx="2"/>
          </p:cNvCxnSpPr>
          <p:nvPr/>
        </p:nvCxnSpPr>
        <p:spPr>
          <a:xfrm>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9" name="直接连接符 133">
            <a:extLst>
              <a:ext uri="{FF2B5EF4-FFF2-40B4-BE49-F238E27FC236}">
                <a16:creationId xmlns:a16="http://schemas.microsoft.com/office/drawing/2014/main" id="{A3635B8A-83E3-4FB2-9828-ADC064DF5443}"/>
              </a:ext>
            </a:extLst>
          </p:cNvPr>
          <p:cNvCxnSpPr>
            <a:cxnSpLocks/>
            <a:stCxn id="550" idx="6"/>
            <a:endCxn id="561" idx="2"/>
          </p:cNvCxnSpPr>
          <p:nvPr/>
        </p:nvCxnSpPr>
        <p:spPr>
          <a:xfrm>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0" name="直接连接符 134">
            <a:extLst>
              <a:ext uri="{FF2B5EF4-FFF2-40B4-BE49-F238E27FC236}">
                <a16:creationId xmlns:a16="http://schemas.microsoft.com/office/drawing/2014/main" id="{CC0EF4DD-A467-4DBE-B47D-C6E265D10B07}"/>
              </a:ext>
            </a:extLst>
          </p:cNvPr>
          <p:cNvCxnSpPr>
            <a:cxnSpLocks/>
            <a:stCxn id="553" idx="6"/>
            <a:endCxn id="551" idx="2"/>
          </p:cNvCxnSpPr>
          <p:nvPr/>
        </p:nvCxnSpPr>
        <p:spPr>
          <a:xfrm flipV="1">
            <a:off x="10182162" y="3349249"/>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1" name="直接连接符 147">
            <a:extLst>
              <a:ext uri="{FF2B5EF4-FFF2-40B4-BE49-F238E27FC236}">
                <a16:creationId xmlns:a16="http://schemas.microsoft.com/office/drawing/2014/main" id="{E5B8F257-C18C-4D65-A1F4-20E4C389BF73}"/>
              </a:ext>
            </a:extLst>
          </p:cNvPr>
          <p:cNvCxnSpPr>
            <a:cxnSpLocks/>
            <a:stCxn id="557" idx="6"/>
            <a:endCxn id="551" idx="2"/>
          </p:cNvCxnSpPr>
          <p:nvPr/>
        </p:nvCxnSpPr>
        <p:spPr>
          <a:xfrm flipV="1">
            <a:off x="10182162" y="3349249"/>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直接连接符 148">
            <a:extLst>
              <a:ext uri="{FF2B5EF4-FFF2-40B4-BE49-F238E27FC236}">
                <a16:creationId xmlns:a16="http://schemas.microsoft.com/office/drawing/2014/main" id="{FD460885-13BE-4259-A241-2EFB1A3449A5}"/>
              </a:ext>
            </a:extLst>
          </p:cNvPr>
          <p:cNvCxnSpPr>
            <a:cxnSpLocks/>
            <a:stCxn id="557" idx="6"/>
            <a:endCxn id="555" idx="2"/>
          </p:cNvCxnSpPr>
          <p:nvPr/>
        </p:nvCxnSpPr>
        <p:spPr>
          <a:xfrm flipV="1">
            <a:off x="10182162" y="3720247"/>
            <a:ext cx="500062" cy="370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直接连接符 149">
            <a:extLst>
              <a:ext uri="{FF2B5EF4-FFF2-40B4-BE49-F238E27FC236}">
                <a16:creationId xmlns:a16="http://schemas.microsoft.com/office/drawing/2014/main" id="{745E419A-9318-45E7-B725-519BD8AFF6EF}"/>
              </a:ext>
            </a:extLst>
          </p:cNvPr>
          <p:cNvCxnSpPr>
            <a:cxnSpLocks/>
            <a:stCxn id="557" idx="6"/>
            <a:endCxn id="558" idx="2"/>
          </p:cNvCxnSpPr>
          <p:nvPr/>
        </p:nvCxnSpPr>
        <p:spPr>
          <a:xfrm>
            <a:off x="10182162" y="4091245"/>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 name="直接连接符 150">
            <a:extLst>
              <a:ext uri="{FF2B5EF4-FFF2-40B4-BE49-F238E27FC236}">
                <a16:creationId xmlns:a16="http://schemas.microsoft.com/office/drawing/2014/main" id="{D4A67313-5559-4917-8D75-326E1C06849E}"/>
              </a:ext>
            </a:extLst>
          </p:cNvPr>
          <p:cNvCxnSpPr>
            <a:cxnSpLocks/>
            <a:stCxn id="557" idx="6"/>
            <a:endCxn id="561" idx="2"/>
          </p:cNvCxnSpPr>
          <p:nvPr/>
        </p:nvCxnSpPr>
        <p:spPr>
          <a:xfrm>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直接连接符 159">
            <a:extLst>
              <a:ext uri="{FF2B5EF4-FFF2-40B4-BE49-F238E27FC236}">
                <a16:creationId xmlns:a16="http://schemas.microsoft.com/office/drawing/2014/main" id="{279A3494-A64E-4F5D-AFF5-49C80EC54571}"/>
              </a:ext>
            </a:extLst>
          </p:cNvPr>
          <p:cNvCxnSpPr>
            <a:cxnSpLocks/>
            <a:stCxn id="561" idx="2"/>
            <a:endCxn id="553" idx="6"/>
          </p:cNvCxnSpPr>
          <p:nvPr/>
        </p:nvCxnSpPr>
        <p:spPr>
          <a:xfrm flipH="1"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6" name="直接连接符 162">
            <a:extLst>
              <a:ext uri="{FF2B5EF4-FFF2-40B4-BE49-F238E27FC236}">
                <a16:creationId xmlns:a16="http://schemas.microsoft.com/office/drawing/2014/main" id="{46DAF01F-A6A3-4959-BB67-2C35A319F7A1}"/>
              </a:ext>
            </a:extLst>
          </p:cNvPr>
          <p:cNvCxnSpPr>
            <a:cxnSpLocks/>
            <a:stCxn id="560" idx="6"/>
            <a:endCxn id="551" idx="2"/>
          </p:cNvCxnSpPr>
          <p:nvPr/>
        </p:nvCxnSpPr>
        <p:spPr>
          <a:xfrm flipV="1">
            <a:off x="10182162" y="3349248"/>
            <a:ext cx="500062"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直接连接符 165">
            <a:extLst>
              <a:ext uri="{FF2B5EF4-FFF2-40B4-BE49-F238E27FC236}">
                <a16:creationId xmlns:a16="http://schemas.microsoft.com/office/drawing/2014/main" id="{0F9A73D5-30F8-4DF4-BF06-A4292A5FABB9}"/>
              </a:ext>
            </a:extLst>
          </p:cNvPr>
          <p:cNvCxnSpPr>
            <a:cxnSpLocks/>
            <a:stCxn id="562" idx="6"/>
            <a:endCxn id="551" idx="2"/>
          </p:cNvCxnSpPr>
          <p:nvPr/>
        </p:nvCxnSpPr>
        <p:spPr>
          <a:xfrm flipV="1">
            <a:off x="10182162" y="3349249"/>
            <a:ext cx="500063" cy="14839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8" name="直接连接符 168">
            <a:extLst>
              <a:ext uri="{FF2B5EF4-FFF2-40B4-BE49-F238E27FC236}">
                <a16:creationId xmlns:a16="http://schemas.microsoft.com/office/drawing/2014/main" id="{C8E63DD6-430E-4431-9939-A16F0B896869}"/>
              </a:ext>
            </a:extLst>
          </p:cNvPr>
          <p:cNvCxnSpPr>
            <a:cxnSpLocks/>
            <a:stCxn id="560" idx="6"/>
            <a:endCxn id="555" idx="2"/>
          </p:cNvCxnSpPr>
          <p:nvPr/>
        </p:nvCxnSpPr>
        <p:spPr>
          <a:xfrm flipV="1">
            <a:off x="10182162" y="3720248"/>
            <a:ext cx="500062" cy="7419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9" name="直接连接符 171">
            <a:extLst>
              <a:ext uri="{FF2B5EF4-FFF2-40B4-BE49-F238E27FC236}">
                <a16:creationId xmlns:a16="http://schemas.microsoft.com/office/drawing/2014/main" id="{68AE7EE6-1D20-4E7C-A346-54187F974159}"/>
              </a:ext>
            </a:extLst>
          </p:cNvPr>
          <p:cNvCxnSpPr>
            <a:cxnSpLocks/>
            <a:stCxn id="562" idx="6"/>
            <a:endCxn id="558" idx="2"/>
          </p:cNvCxnSpPr>
          <p:nvPr/>
        </p:nvCxnSpPr>
        <p:spPr>
          <a:xfrm flipV="1">
            <a:off x="10182162" y="4091245"/>
            <a:ext cx="500063" cy="741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0" name="直接连接符 174">
            <a:extLst>
              <a:ext uri="{FF2B5EF4-FFF2-40B4-BE49-F238E27FC236}">
                <a16:creationId xmlns:a16="http://schemas.microsoft.com/office/drawing/2014/main" id="{BEC484D0-D90C-4C27-B054-E89214F39641}"/>
              </a:ext>
            </a:extLst>
          </p:cNvPr>
          <p:cNvCxnSpPr>
            <a:cxnSpLocks/>
            <a:stCxn id="562" idx="6"/>
            <a:endCxn id="555" idx="2"/>
          </p:cNvCxnSpPr>
          <p:nvPr/>
        </p:nvCxnSpPr>
        <p:spPr>
          <a:xfrm flipV="1">
            <a:off x="10182162" y="3720247"/>
            <a:ext cx="500063" cy="11129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1" name="直接连接符 177">
            <a:extLst>
              <a:ext uri="{FF2B5EF4-FFF2-40B4-BE49-F238E27FC236}">
                <a16:creationId xmlns:a16="http://schemas.microsoft.com/office/drawing/2014/main" id="{006A4F0E-0195-4A12-B4EA-740DB38A0DCE}"/>
              </a:ext>
            </a:extLst>
          </p:cNvPr>
          <p:cNvCxnSpPr>
            <a:cxnSpLocks/>
            <a:stCxn id="560" idx="6"/>
            <a:endCxn id="558" idx="2"/>
          </p:cNvCxnSpPr>
          <p:nvPr/>
        </p:nvCxnSpPr>
        <p:spPr>
          <a:xfrm flipV="1">
            <a:off x="10182162" y="4091246"/>
            <a:ext cx="500062"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2" name="直接连接符 180">
            <a:extLst>
              <a:ext uri="{FF2B5EF4-FFF2-40B4-BE49-F238E27FC236}">
                <a16:creationId xmlns:a16="http://schemas.microsoft.com/office/drawing/2014/main" id="{6E12051F-29BF-4B31-9556-E6255EA92A63}"/>
              </a:ext>
            </a:extLst>
          </p:cNvPr>
          <p:cNvCxnSpPr>
            <a:cxnSpLocks/>
            <a:stCxn id="560" idx="6"/>
            <a:endCxn id="561" idx="2"/>
          </p:cNvCxnSpPr>
          <p:nvPr/>
        </p:nvCxnSpPr>
        <p:spPr>
          <a:xfrm>
            <a:off x="10182162" y="4462244"/>
            <a:ext cx="5000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3" name="直接连接符 183">
            <a:extLst>
              <a:ext uri="{FF2B5EF4-FFF2-40B4-BE49-F238E27FC236}">
                <a16:creationId xmlns:a16="http://schemas.microsoft.com/office/drawing/2014/main" id="{B79C34DE-73E2-4EDA-AA87-0DEC981E7568}"/>
              </a:ext>
            </a:extLst>
          </p:cNvPr>
          <p:cNvCxnSpPr>
            <a:cxnSpLocks/>
            <a:stCxn id="562" idx="6"/>
            <a:endCxn id="561" idx="2"/>
          </p:cNvCxnSpPr>
          <p:nvPr/>
        </p:nvCxnSpPr>
        <p:spPr>
          <a:xfrm flipV="1">
            <a:off x="10182162" y="4462245"/>
            <a:ext cx="500063" cy="3709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4" name="直接连接符 186">
            <a:extLst>
              <a:ext uri="{FF2B5EF4-FFF2-40B4-BE49-F238E27FC236}">
                <a16:creationId xmlns:a16="http://schemas.microsoft.com/office/drawing/2014/main" id="{7AEFEE3B-1D15-4BC2-B03C-9F307099DD7A}"/>
              </a:ext>
            </a:extLst>
          </p:cNvPr>
          <p:cNvCxnSpPr>
            <a:cxnSpLocks/>
            <a:stCxn id="555" idx="6"/>
            <a:endCxn id="572" idx="1"/>
          </p:cNvCxnSpPr>
          <p:nvPr/>
        </p:nvCxnSpPr>
        <p:spPr>
          <a:xfrm flipV="1">
            <a:off x="11015600" y="3720247"/>
            <a:ext cx="16936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5" name="直接连接符 187">
            <a:extLst>
              <a:ext uri="{FF2B5EF4-FFF2-40B4-BE49-F238E27FC236}">
                <a16:creationId xmlns:a16="http://schemas.microsoft.com/office/drawing/2014/main" id="{63F3C4BD-9CC8-425D-9C11-E761E050383D}"/>
              </a:ext>
            </a:extLst>
          </p:cNvPr>
          <p:cNvCxnSpPr>
            <a:cxnSpLocks/>
            <a:stCxn id="558" idx="6"/>
            <a:endCxn id="573" idx="1"/>
          </p:cNvCxnSpPr>
          <p:nvPr/>
        </p:nvCxnSpPr>
        <p:spPr>
          <a:xfrm flipV="1">
            <a:off x="11015599" y="4091245"/>
            <a:ext cx="282694"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6" name="直接连接符 188">
            <a:extLst>
              <a:ext uri="{FF2B5EF4-FFF2-40B4-BE49-F238E27FC236}">
                <a16:creationId xmlns:a16="http://schemas.microsoft.com/office/drawing/2014/main" id="{353469B1-BD1F-4A84-8979-033A83CAFBD2}"/>
              </a:ext>
            </a:extLst>
          </p:cNvPr>
          <p:cNvCxnSpPr>
            <a:cxnSpLocks/>
            <a:stCxn id="561" idx="6"/>
            <a:endCxn id="574" idx="1"/>
          </p:cNvCxnSpPr>
          <p:nvPr/>
        </p:nvCxnSpPr>
        <p:spPr>
          <a:xfrm flipV="1">
            <a:off x="11015599" y="4462242"/>
            <a:ext cx="121336"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60B92CD-0DD3-45D4-B5A5-33579F11CAF0}"/>
              </a:ext>
            </a:extLst>
          </p:cNvPr>
          <p:cNvGrpSpPr/>
          <p:nvPr/>
        </p:nvGrpSpPr>
        <p:grpSpPr>
          <a:xfrm>
            <a:off x="8526605" y="3177580"/>
            <a:ext cx="495937" cy="1459824"/>
            <a:chOff x="8526605" y="3177580"/>
            <a:chExt cx="495937" cy="1459824"/>
          </a:xfrm>
        </p:grpSpPr>
        <p:grpSp>
          <p:nvGrpSpPr>
            <p:cNvPr id="13" name="Group 12">
              <a:extLst>
                <a:ext uri="{FF2B5EF4-FFF2-40B4-BE49-F238E27FC236}">
                  <a16:creationId xmlns:a16="http://schemas.microsoft.com/office/drawing/2014/main" id="{48ED8E88-2D26-413A-9CF8-AFB4A5FA0634}"/>
                </a:ext>
              </a:extLst>
            </p:cNvPr>
            <p:cNvGrpSpPr/>
            <p:nvPr/>
          </p:nvGrpSpPr>
          <p:grpSpPr>
            <a:xfrm>
              <a:off x="8852789" y="3343955"/>
              <a:ext cx="169753" cy="1120679"/>
              <a:chOff x="8852789" y="3343955"/>
              <a:chExt cx="169753" cy="1120679"/>
            </a:xfrm>
          </p:grpSpPr>
          <p:cxnSp>
            <p:nvCxnSpPr>
              <p:cNvPr id="238" name="直接连接符 26">
                <a:extLst>
                  <a:ext uri="{FF2B5EF4-FFF2-40B4-BE49-F238E27FC236}">
                    <a16:creationId xmlns:a16="http://schemas.microsoft.com/office/drawing/2014/main" id="{D6D6E5AE-B8E6-4DB4-A2F6-B66AC4FBDD59}"/>
                  </a:ext>
                </a:extLst>
              </p:cNvPr>
              <p:cNvCxnSpPr>
                <a:cxnSpLocks/>
                <a:endCxn id="549" idx="2"/>
              </p:cNvCxnSpPr>
              <p:nvPr/>
            </p:nvCxnSpPr>
            <p:spPr>
              <a:xfrm>
                <a:off x="8852789" y="3343955"/>
                <a:ext cx="162561" cy="52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26">
                <a:extLst>
                  <a:ext uri="{FF2B5EF4-FFF2-40B4-BE49-F238E27FC236}">
                    <a16:creationId xmlns:a16="http://schemas.microsoft.com/office/drawing/2014/main" id="{1B0DE0B1-3E35-4C1A-912F-7F2452CB333F}"/>
                  </a:ext>
                </a:extLst>
              </p:cNvPr>
              <p:cNvCxnSpPr>
                <a:cxnSpLocks/>
                <a:stCxn id="317" idx="0"/>
              </p:cNvCxnSpPr>
              <p:nvPr/>
            </p:nvCxnSpPr>
            <p:spPr>
              <a:xfrm>
                <a:off x="8852789" y="4461409"/>
                <a:ext cx="169753" cy="32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Extract 13">
              <a:extLst>
                <a:ext uri="{FF2B5EF4-FFF2-40B4-BE49-F238E27FC236}">
                  <a16:creationId xmlns:a16="http://schemas.microsoft.com/office/drawing/2014/main" id="{F887FD68-E5F7-48E0-86A6-3E8221280F88}"/>
                </a:ext>
              </a:extLst>
            </p:cNvPr>
            <p:cNvSpPr/>
            <p:nvPr/>
          </p:nvSpPr>
          <p:spPr>
            <a:xfrm rot="5400000">
              <a:off x="8518033" y="3190485"/>
              <a:ext cx="351993" cy="326184"/>
            </a:xfrm>
            <a:prstGeom prst="flowChartExtra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Flowchart: Extract 316">
              <a:extLst>
                <a:ext uri="{FF2B5EF4-FFF2-40B4-BE49-F238E27FC236}">
                  <a16:creationId xmlns:a16="http://schemas.microsoft.com/office/drawing/2014/main" id="{94AC6775-F706-45EF-8632-5A1AA6DC3257}"/>
                </a:ext>
              </a:extLst>
            </p:cNvPr>
            <p:cNvSpPr/>
            <p:nvPr/>
          </p:nvSpPr>
          <p:spPr>
            <a:xfrm rot="5400000">
              <a:off x="8513700" y="4298316"/>
              <a:ext cx="351993" cy="326184"/>
            </a:xfrm>
            <a:prstGeom prst="flowChartExtra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8" name="Picture 317">
            <a:extLst>
              <a:ext uri="{FF2B5EF4-FFF2-40B4-BE49-F238E27FC236}">
                <a16:creationId xmlns:a16="http://schemas.microsoft.com/office/drawing/2014/main" id="{3C644EF5-87B1-4138-A3DB-0899C3561D21}"/>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5264888" y="5257079"/>
            <a:ext cx="1099271" cy="1099271"/>
          </a:xfrm>
          <a:prstGeom prst="rect">
            <a:avLst/>
          </a:prstGeom>
        </p:spPr>
      </p:pic>
    </p:spTree>
    <p:extLst>
      <p:ext uri="{BB962C8B-B14F-4D97-AF65-F5344CB8AC3E}">
        <p14:creationId xmlns:p14="http://schemas.microsoft.com/office/powerpoint/2010/main" val="3704233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6 -4.44444E-6 L -0.03906 -4.44444E-6 " pathEditMode="relative" rAng="0" ptsTypes="AA">
                                      <p:cBhvr>
                                        <p:cTn id="6" dur="500" fill="hold"/>
                                        <p:tgtEl>
                                          <p:spTgt spid="8"/>
                                        </p:tgtEl>
                                        <p:attrNameLst>
                                          <p:attrName>ppt_x</p:attrName>
                                          <p:attrName>ppt_y</p:attrName>
                                        </p:attrNameLst>
                                      </p:cBhvr>
                                      <p:rCtr x="-1953" y="0"/>
                                    </p:animMotion>
                                  </p:childTnLst>
                                </p:cTn>
                              </p:par>
                              <p:par>
                                <p:cTn id="7" presetID="22" presetClass="entr" presetSubtype="2"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right)">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18"/>
                                        </p:tgtEl>
                                        <p:attrNameLst>
                                          <p:attrName>style.visibility</p:attrName>
                                        </p:attrNameLst>
                                      </p:cBhvr>
                                      <p:to>
                                        <p:strVal val="visible"/>
                                      </p:to>
                                    </p:set>
                                    <p:animEffect transition="in" filter="fade">
                                      <p:cBhvr>
                                        <p:cTn id="14"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54D6684-3D54-441A-B0D0-F8B320271CDB}"/>
              </a:ext>
            </a:extLst>
          </p:cNvPr>
          <p:cNvGrpSpPr/>
          <p:nvPr/>
        </p:nvGrpSpPr>
        <p:grpSpPr>
          <a:xfrm>
            <a:off x="4720477" y="3429000"/>
            <a:ext cx="2399331" cy="2100160"/>
            <a:chOff x="4719925" y="3429000"/>
            <a:chExt cx="2399331" cy="2100160"/>
          </a:xfrm>
        </p:grpSpPr>
        <p:sp>
          <p:nvSpPr>
            <p:cNvPr id="6" name="矩形 5">
              <a:extLst>
                <a:ext uri="{FF2B5EF4-FFF2-40B4-BE49-F238E27FC236}">
                  <a16:creationId xmlns:a16="http://schemas.microsoft.com/office/drawing/2014/main" id="{E6DCEB12-DE79-400E-8E25-9BFB8F226F8F}"/>
                </a:ext>
              </a:extLst>
            </p:cNvPr>
            <p:cNvSpPr/>
            <p:nvPr/>
          </p:nvSpPr>
          <p:spPr>
            <a:xfrm>
              <a:off x="5203371" y="3429000"/>
              <a:ext cx="1785257" cy="1730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E4E811F-329C-4D47-A6F5-EC2CAC792B44}"/>
                </a:ext>
              </a:extLst>
            </p:cNvPr>
            <p:cNvSpPr txBox="1"/>
            <p:nvPr/>
          </p:nvSpPr>
          <p:spPr>
            <a:xfrm>
              <a:off x="5083629" y="5159828"/>
              <a:ext cx="2035627" cy="369332"/>
            </a:xfrm>
            <a:prstGeom prst="rect">
              <a:avLst/>
            </a:prstGeom>
            <a:noFill/>
          </p:spPr>
          <p:txBody>
            <a:bodyPr wrap="square" rtlCol="0">
              <a:spAutoFit/>
            </a:bodyPr>
            <a:lstStyle/>
            <a:p>
              <a:pPr algn="dist"/>
              <a:r>
                <a:rPr lang="en-US" altLang="zh-CN" dirty="0">
                  <a:solidFill>
                    <a:schemeClr val="bg1"/>
                  </a:solidFill>
                  <a:latin typeface="Bahnschrift Light SemiCondensed" panose="020B0502040204020203" pitchFamily="34" charset="0"/>
                </a:rPr>
                <a:t>1 2 3 4 5</a:t>
              </a:r>
              <a:endParaRPr lang="zh-CN" altLang="en-US" dirty="0">
                <a:solidFill>
                  <a:schemeClr val="bg1"/>
                </a:solidFill>
                <a:latin typeface="Bahnschrift Light SemiCondensed" panose="020B0502040204020203" pitchFamily="34" charset="0"/>
              </a:endParaRPr>
            </a:p>
          </p:txBody>
        </p:sp>
        <p:sp>
          <p:nvSpPr>
            <p:cNvPr id="10" name="文本框 9">
              <a:extLst>
                <a:ext uri="{FF2B5EF4-FFF2-40B4-BE49-F238E27FC236}">
                  <a16:creationId xmlns:a16="http://schemas.microsoft.com/office/drawing/2014/main" id="{8841B29C-D70B-42F4-A6FE-E94696223F83}"/>
                </a:ext>
              </a:extLst>
            </p:cNvPr>
            <p:cNvSpPr txBox="1"/>
            <p:nvPr/>
          </p:nvSpPr>
          <p:spPr>
            <a:xfrm>
              <a:off x="4719925" y="3490027"/>
              <a:ext cx="461665" cy="1608774"/>
            </a:xfrm>
            <a:prstGeom prst="rect">
              <a:avLst/>
            </a:prstGeom>
            <a:noFill/>
          </p:spPr>
          <p:txBody>
            <a:bodyPr vert="vert270" wrap="none" rtlCol="0">
              <a:spAutoFit/>
            </a:bodyPr>
            <a:lstStyle/>
            <a:p>
              <a:r>
                <a:rPr lang="en-US" altLang="zh-CN" dirty="0">
                  <a:solidFill>
                    <a:schemeClr val="bg1"/>
                  </a:solidFill>
                  <a:latin typeface="Bahnschrift Light SemiCondensed" panose="020B0502040204020203" pitchFamily="34" charset="0"/>
                </a:rPr>
                <a:t>Action frequency</a:t>
              </a:r>
              <a:endParaRPr lang="zh-CN" altLang="en-US" dirty="0">
                <a:solidFill>
                  <a:schemeClr val="bg1"/>
                </a:solidFill>
                <a:latin typeface="Bahnschrift Light SemiCondensed" panose="020B0502040204020203" pitchFamily="34" charset="0"/>
              </a:endParaRPr>
            </a:p>
          </p:txBody>
        </p:sp>
      </p:grpSp>
      <p:sp>
        <p:nvSpPr>
          <p:cNvPr id="2" name="标题 1">
            <a:extLst>
              <a:ext uri="{FF2B5EF4-FFF2-40B4-BE49-F238E27FC236}">
                <a16:creationId xmlns:a16="http://schemas.microsoft.com/office/drawing/2014/main" id="{0F68CA2A-DFE0-443B-8F7C-093E9F794BCC}"/>
              </a:ext>
            </a:extLst>
          </p:cNvPr>
          <p:cNvSpPr>
            <a:spLocks noGrp="1"/>
          </p:cNvSpPr>
          <p:nvPr>
            <p:ph type="title"/>
          </p:nvPr>
        </p:nvSpPr>
        <p:spPr/>
        <p:txBody>
          <a:bodyPr/>
          <a:lstStyle/>
          <a:p>
            <a:r>
              <a:rPr lang="en-US" altLang="zh-CN" dirty="0"/>
              <a:t>Problem 2: How to Debug?</a:t>
            </a:r>
            <a:endParaRPr lang="zh-CN" altLang="en-US" dirty="0"/>
          </a:p>
        </p:txBody>
      </p:sp>
      <p:sp>
        <p:nvSpPr>
          <p:cNvPr id="3" name="Content Placeholder 2">
            <a:extLst>
              <a:ext uri="{FF2B5EF4-FFF2-40B4-BE49-F238E27FC236}">
                <a16:creationId xmlns:a16="http://schemas.microsoft.com/office/drawing/2014/main" id="{D78B8F4B-8426-4A81-AADC-FDEFB60C2F47}"/>
              </a:ext>
            </a:extLst>
          </p:cNvPr>
          <p:cNvSpPr>
            <a:spLocks noGrp="1"/>
          </p:cNvSpPr>
          <p:nvPr>
            <p:ph idx="1"/>
          </p:nvPr>
        </p:nvSpPr>
        <p:spPr/>
        <p:txBody>
          <a:bodyPr/>
          <a:lstStyle/>
          <a:p>
            <a:r>
              <a:rPr lang="en-US" altLang="zh-CN" dirty="0"/>
              <a:t>When DNNs do not behave as expected…</a:t>
            </a:r>
            <a:endParaRPr lang="zh-CN" altLang="en-US" dirty="0"/>
          </a:p>
        </p:txBody>
      </p:sp>
      <p:sp>
        <p:nvSpPr>
          <p:cNvPr id="4" name="灯片编号占位符 3">
            <a:extLst>
              <a:ext uri="{FF2B5EF4-FFF2-40B4-BE49-F238E27FC236}">
                <a16:creationId xmlns:a16="http://schemas.microsoft.com/office/drawing/2014/main" id="{5B4449A7-2724-4E9A-9C33-94834FDA247F}"/>
              </a:ext>
            </a:extLst>
          </p:cNvPr>
          <p:cNvSpPr>
            <a:spLocks noGrp="1"/>
          </p:cNvSpPr>
          <p:nvPr>
            <p:ph type="sldNum" sz="quarter" idx="12"/>
          </p:nvPr>
        </p:nvSpPr>
        <p:spPr/>
        <p:txBody>
          <a:bodyPr/>
          <a:lstStyle/>
          <a:p>
            <a:fld id="{2B115FE3-86A4-476E-BD05-3CBC8FDF753C}" type="slidenum">
              <a:rPr lang="zh-CN" altLang="en-US" smtClean="0"/>
              <a:pPr/>
              <a:t>9</a:t>
            </a:fld>
            <a:endParaRPr lang="zh-CN" altLang="en-US"/>
          </a:p>
        </p:txBody>
      </p:sp>
      <p:pic>
        <p:nvPicPr>
          <p:cNvPr id="5" name="图片 4">
            <a:extLst>
              <a:ext uri="{FF2B5EF4-FFF2-40B4-BE49-F238E27FC236}">
                <a16:creationId xmlns:a16="http://schemas.microsoft.com/office/drawing/2014/main" id="{A2D58317-9B86-45D7-8231-67B68625FB2B}"/>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11470955" y="211940"/>
            <a:ext cx="540001" cy="540000"/>
          </a:xfrm>
          <a:prstGeom prst="rect">
            <a:avLst/>
          </a:prstGeom>
        </p:spPr>
      </p:pic>
      <p:sp>
        <p:nvSpPr>
          <p:cNvPr id="8" name="任意多边形: 形状 7">
            <a:extLst>
              <a:ext uri="{FF2B5EF4-FFF2-40B4-BE49-F238E27FC236}">
                <a16:creationId xmlns:a16="http://schemas.microsoft.com/office/drawing/2014/main" id="{0952F79C-EE6E-45D4-B3BF-92841542F5A7}"/>
              </a:ext>
            </a:extLst>
          </p:cNvPr>
          <p:cNvSpPr/>
          <p:nvPr/>
        </p:nvSpPr>
        <p:spPr>
          <a:xfrm>
            <a:off x="5204480" y="3921566"/>
            <a:ext cx="1796153" cy="1225645"/>
          </a:xfrm>
          <a:custGeom>
            <a:avLst/>
            <a:gdLst>
              <a:gd name="connsiteX0" fmla="*/ 0 w 1796143"/>
              <a:gd name="connsiteY0" fmla="*/ 272142 h 1219200"/>
              <a:gd name="connsiteX1" fmla="*/ 391886 w 1796143"/>
              <a:gd name="connsiteY1" fmla="*/ 0 h 1219200"/>
              <a:gd name="connsiteX2" fmla="*/ 881743 w 1796143"/>
              <a:gd name="connsiteY2" fmla="*/ 446314 h 1219200"/>
              <a:gd name="connsiteX3" fmla="*/ 1317172 w 1796143"/>
              <a:gd name="connsiteY3" fmla="*/ 228600 h 1219200"/>
              <a:gd name="connsiteX4" fmla="*/ 1785258 w 1796143"/>
              <a:gd name="connsiteY4" fmla="*/ 54428 h 1219200"/>
              <a:gd name="connsiteX5" fmla="*/ 1796143 w 1796143"/>
              <a:gd name="connsiteY5" fmla="*/ 1219200 h 1219200"/>
              <a:gd name="connsiteX6" fmla="*/ 10886 w 1796143"/>
              <a:gd name="connsiteY6" fmla="*/ 1219200 h 1219200"/>
              <a:gd name="connsiteX7" fmla="*/ 0 w 1796143"/>
              <a:gd name="connsiteY7" fmla="*/ 272142 h 1219200"/>
              <a:gd name="connsiteX0" fmla="*/ 0 w 1796143"/>
              <a:gd name="connsiteY0" fmla="*/ 277151 h 1224209"/>
              <a:gd name="connsiteX1" fmla="*/ 391886 w 1796143"/>
              <a:gd name="connsiteY1" fmla="*/ 5009 h 1224209"/>
              <a:gd name="connsiteX2" fmla="*/ 881743 w 1796143"/>
              <a:gd name="connsiteY2" fmla="*/ 451323 h 1224209"/>
              <a:gd name="connsiteX3" fmla="*/ 1317172 w 1796143"/>
              <a:gd name="connsiteY3" fmla="*/ 233609 h 1224209"/>
              <a:gd name="connsiteX4" fmla="*/ 1785258 w 1796143"/>
              <a:gd name="connsiteY4" fmla="*/ 59437 h 1224209"/>
              <a:gd name="connsiteX5" fmla="*/ 1796143 w 1796143"/>
              <a:gd name="connsiteY5" fmla="*/ 1224209 h 1224209"/>
              <a:gd name="connsiteX6" fmla="*/ 10886 w 1796143"/>
              <a:gd name="connsiteY6" fmla="*/ 1224209 h 1224209"/>
              <a:gd name="connsiteX7" fmla="*/ 0 w 1796143"/>
              <a:gd name="connsiteY7" fmla="*/ 277151 h 1224209"/>
              <a:gd name="connsiteX0" fmla="*/ 140873 w 1937016"/>
              <a:gd name="connsiteY0" fmla="*/ 277151 h 1224209"/>
              <a:gd name="connsiteX1" fmla="*/ 532759 w 1937016"/>
              <a:gd name="connsiteY1" fmla="*/ 5009 h 1224209"/>
              <a:gd name="connsiteX2" fmla="*/ 1022616 w 1937016"/>
              <a:gd name="connsiteY2" fmla="*/ 451323 h 1224209"/>
              <a:gd name="connsiteX3" fmla="*/ 1458045 w 1937016"/>
              <a:gd name="connsiteY3" fmla="*/ 233609 h 1224209"/>
              <a:gd name="connsiteX4" fmla="*/ 1926131 w 1937016"/>
              <a:gd name="connsiteY4" fmla="*/ 59437 h 1224209"/>
              <a:gd name="connsiteX5" fmla="*/ 1937016 w 1937016"/>
              <a:gd name="connsiteY5" fmla="*/ 1224209 h 1224209"/>
              <a:gd name="connsiteX6" fmla="*/ 151759 w 1937016"/>
              <a:gd name="connsiteY6" fmla="*/ 1224209 h 1224209"/>
              <a:gd name="connsiteX7" fmla="*/ 140873 w 1937016"/>
              <a:gd name="connsiteY7" fmla="*/ 277151 h 1224209"/>
              <a:gd name="connsiteX0" fmla="*/ 124627 w 1920770"/>
              <a:gd name="connsiteY0" fmla="*/ 278586 h 1225644"/>
              <a:gd name="connsiteX1" fmla="*/ 516513 w 1920770"/>
              <a:gd name="connsiteY1" fmla="*/ 6444 h 1225644"/>
              <a:gd name="connsiteX2" fmla="*/ 1006370 w 1920770"/>
              <a:gd name="connsiteY2" fmla="*/ 452758 h 1225644"/>
              <a:gd name="connsiteX3" fmla="*/ 1441799 w 1920770"/>
              <a:gd name="connsiteY3" fmla="*/ 235044 h 1225644"/>
              <a:gd name="connsiteX4" fmla="*/ 1909885 w 1920770"/>
              <a:gd name="connsiteY4" fmla="*/ 60872 h 1225644"/>
              <a:gd name="connsiteX5" fmla="*/ 1920770 w 1920770"/>
              <a:gd name="connsiteY5" fmla="*/ 1225644 h 1225644"/>
              <a:gd name="connsiteX6" fmla="*/ 135513 w 1920770"/>
              <a:gd name="connsiteY6" fmla="*/ 1225644 h 1225644"/>
              <a:gd name="connsiteX7" fmla="*/ 124627 w 1920770"/>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90378 h 1237436"/>
              <a:gd name="connsiteX1" fmla="*/ 391896 w 1796153"/>
              <a:gd name="connsiteY1" fmla="*/ 18236 h 1237436"/>
              <a:gd name="connsiteX2" fmla="*/ 881753 w 1796153"/>
              <a:gd name="connsiteY2" fmla="*/ 464550 h 1237436"/>
              <a:gd name="connsiteX3" fmla="*/ 1328068 w 1796153"/>
              <a:gd name="connsiteY3" fmla="*/ 137979 h 1237436"/>
              <a:gd name="connsiteX4" fmla="*/ 1785268 w 1796153"/>
              <a:gd name="connsiteY4" fmla="*/ 72664 h 1237436"/>
              <a:gd name="connsiteX5" fmla="*/ 1796153 w 1796153"/>
              <a:gd name="connsiteY5" fmla="*/ 1237436 h 1237436"/>
              <a:gd name="connsiteX6" fmla="*/ 10896 w 1796153"/>
              <a:gd name="connsiteY6" fmla="*/ 1237436 h 1237436"/>
              <a:gd name="connsiteX7" fmla="*/ 10 w 1796153"/>
              <a:gd name="connsiteY7" fmla="*/ 290378 h 1237436"/>
              <a:gd name="connsiteX0" fmla="*/ 10 w 1796153"/>
              <a:gd name="connsiteY0" fmla="*/ 286019 h 1233077"/>
              <a:gd name="connsiteX1" fmla="*/ 391896 w 1796153"/>
              <a:gd name="connsiteY1" fmla="*/ 13877 h 1233077"/>
              <a:gd name="connsiteX2" fmla="*/ 881753 w 1796153"/>
              <a:gd name="connsiteY2" fmla="*/ 460191 h 1233077"/>
              <a:gd name="connsiteX3" fmla="*/ 1328068 w 1796153"/>
              <a:gd name="connsiteY3" fmla="*/ 133620 h 1233077"/>
              <a:gd name="connsiteX4" fmla="*/ 1785268 w 1796153"/>
              <a:gd name="connsiteY4" fmla="*/ 68305 h 1233077"/>
              <a:gd name="connsiteX5" fmla="*/ 1796153 w 1796153"/>
              <a:gd name="connsiteY5" fmla="*/ 1233077 h 1233077"/>
              <a:gd name="connsiteX6" fmla="*/ 10896 w 1796153"/>
              <a:gd name="connsiteY6" fmla="*/ 1233077 h 1233077"/>
              <a:gd name="connsiteX7" fmla="*/ 10 w 1796153"/>
              <a:gd name="connsiteY7" fmla="*/ 286019 h 1233077"/>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153" h="1225645">
                <a:moveTo>
                  <a:pt x="10" y="278587"/>
                </a:moveTo>
                <a:cubicBezTo>
                  <a:pt x="-1804" y="42730"/>
                  <a:pt x="244939" y="-22584"/>
                  <a:pt x="391896" y="6445"/>
                </a:cubicBezTo>
                <a:cubicBezTo>
                  <a:pt x="538853" y="35474"/>
                  <a:pt x="725724" y="432802"/>
                  <a:pt x="881753" y="452759"/>
                </a:cubicBezTo>
                <a:cubicBezTo>
                  <a:pt x="1037782" y="472716"/>
                  <a:pt x="1177482" y="146145"/>
                  <a:pt x="1328068" y="126188"/>
                </a:cubicBezTo>
                <a:cubicBezTo>
                  <a:pt x="1478654" y="106231"/>
                  <a:pt x="1672783" y="167916"/>
                  <a:pt x="1785268" y="333016"/>
                </a:cubicBezTo>
                <a:lnTo>
                  <a:pt x="1796153" y="1225645"/>
                </a:lnTo>
                <a:lnTo>
                  <a:pt x="10896" y="1225645"/>
                </a:lnTo>
                <a:cubicBezTo>
                  <a:pt x="5453" y="1046031"/>
                  <a:pt x="1824" y="514444"/>
                  <a:pt x="10" y="278587"/>
                </a:cubicBezTo>
                <a:close/>
              </a:path>
            </a:pathLst>
          </a:cu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C241D9D-92AB-40F5-AB64-C4928CFBBEF0}"/>
              </a:ext>
            </a:extLst>
          </p:cNvPr>
          <p:cNvSpPr/>
          <p:nvPr/>
        </p:nvSpPr>
        <p:spPr>
          <a:xfrm>
            <a:off x="5198474" y="3921565"/>
            <a:ext cx="1796153" cy="1235933"/>
          </a:xfrm>
          <a:custGeom>
            <a:avLst/>
            <a:gdLst>
              <a:gd name="connsiteX0" fmla="*/ 0 w 1796143"/>
              <a:gd name="connsiteY0" fmla="*/ 272142 h 1219200"/>
              <a:gd name="connsiteX1" fmla="*/ 391886 w 1796143"/>
              <a:gd name="connsiteY1" fmla="*/ 0 h 1219200"/>
              <a:gd name="connsiteX2" fmla="*/ 881743 w 1796143"/>
              <a:gd name="connsiteY2" fmla="*/ 446314 h 1219200"/>
              <a:gd name="connsiteX3" fmla="*/ 1317172 w 1796143"/>
              <a:gd name="connsiteY3" fmla="*/ 228600 h 1219200"/>
              <a:gd name="connsiteX4" fmla="*/ 1785258 w 1796143"/>
              <a:gd name="connsiteY4" fmla="*/ 54428 h 1219200"/>
              <a:gd name="connsiteX5" fmla="*/ 1796143 w 1796143"/>
              <a:gd name="connsiteY5" fmla="*/ 1219200 h 1219200"/>
              <a:gd name="connsiteX6" fmla="*/ 10886 w 1796143"/>
              <a:gd name="connsiteY6" fmla="*/ 1219200 h 1219200"/>
              <a:gd name="connsiteX7" fmla="*/ 0 w 1796143"/>
              <a:gd name="connsiteY7" fmla="*/ 272142 h 1219200"/>
              <a:gd name="connsiteX0" fmla="*/ 0 w 1796143"/>
              <a:gd name="connsiteY0" fmla="*/ 277151 h 1224209"/>
              <a:gd name="connsiteX1" fmla="*/ 391886 w 1796143"/>
              <a:gd name="connsiteY1" fmla="*/ 5009 h 1224209"/>
              <a:gd name="connsiteX2" fmla="*/ 881743 w 1796143"/>
              <a:gd name="connsiteY2" fmla="*/ 451323 h 1224209"/>
              <a:gd name="connsiteX3" fmla="*/ 1317172 w 1796143"/>
              <a:gd name="connsiteY3" fmla="*/ 233609 h 1224209"/>
              <a:gd name="connsiteX4" fmla="*/ 1785258 w 1796143"/>
              <a:gd name="connsiteY4" fmla="*/ 59437 h 1224209"/>
              <a:gd name="connsiteX5" fmla="*/ 1796143 w 1796143"/>
              <a:gd name="connsiteY5" fmla="*/ 1224209 h 1224209"/>
              <a:gd name="connsiteX6" fmla="*/ 10886 w 1796143"/>
              <a:gd name="connsiteY6" fmla="*/ 1224209 h 1224209"/>
              <a:gd name="connsiteX7" fmla="*/ 0 w 1796143"/>
              <a:gd name="connsiteY7" fmla="*/ 277151 h 1224209"/>
              <a:gd name="connsiteX0" fmla="*/ 140873 w 1937016"/>
              <a:gd name="connsiteY0" fmla="*/ 277151 h 1224209"/>
              <a:gd name="connsiteX1" fmla="*/ 532759 w 1937016"/>
              <a:gd name="connsiteY1" fmla="*/ 5009 h 1224209"/>
              <a:gd name="connsiteX2" fmla="*/ 1022616 w 1937016"/>
              <a:gd name="connsiteY2" fmla="*/ 451323 h 1224209"/>
              <a:gd name="connsiteX3" fmla="*/ 1458045 w 1937016"/>
              <a:gd name="connsiteY3" fmla="*/ 233609 h 1224209"/>
              <a:gd name="connsiteX4" fmla="*/ 1926131 w 1937016"/>
              <a:gd name="connsiteY4" fmla="*/ 59437 h 1224209"/>
              <a:gd name="connsiteX5" fmla="*/ 1937016 w 1937016"/>
              <a:gd name="connsiteY5" fmla="*/ 1224209 h 1224209"/>
              <a:gd name="connsiteX6" fmla="*/ 151759 w 1937016"/>
              <a:gd name="connsiteY6" fmla="*/ 1224209 h 1224209"/>
              <a:gd name="connsiteX7" fmla="*/ 140873 w 1937016"/>
              <a:gd name="connsiteY7" fmla="*/ 277151 h 1224209"/>
              <a:gd name="connsiteX0" fmla="*/ 124627 w 1920770"/>
              <a:gd name="connsiteY0" fmla="*/ 278586 h 1225644"/>
              <a:gd name="connsiteX1" fmla="*/ 516513 w 1920770"/>
              <a:gd name="connsiteY1" fmla="*/ 6444 h 1225644"/>
              <a:gd name="connsiteX2" fmla="*/ 1006370 w 1920770"/>
              <a:gd name="connsiteY2" fmla="*/ 452758 h 1225644"/>
              <a:gd name="connsiteX3" fmla="*/ 1441799 w 1920770"/>
              <a:gd name="connsiteY3" fmla="*/ 235044 h 1225644"/>
              <a:gd name="connsiteX4" fmla="*/ 1909885 w 1920770"/>
              <a:gd name="connsiteY4" fmla="*/ 60872 h 1225644"/>
              <a:gd name="connsiteX5" fmla="*/ 1920770 w 1920770"/>
              <a:gd name="connsiteY5" fmla="*/ 1225644 h 1225644"/>
              <a:gd name="connsiteX6" fmla="*/ 135513 w 1920770"/>
              <a:gd name="connsiteY6" fmla="*/ 1225644 h 1225644"/>
              <a:gd name="connsiteX7" fmla="*/ 124627 w 1920770"/>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78586 h 1225644"/>
              <a:gd name="connsiteX1" fmla="*/ 391896 w 1796153"/>
              <a:gd name="connsiteY1" fmla="*/ 6444 h 1225644"/>
              <a:gd name="connsiteX2" fmla="*/ 881753 w 1796153"/>
              <a:gd name="connsiteY2" fmla="*/ 452758 h 1225644"/>
              <a:gd name="connsiteX3" fmla="*/ 1317182 w 1796153"/>
              <a:gd name="connsiteY3" fmla="*/ 235044 h 1225644"/>
              <a:gd name="connsiteX4" fmla="*/ 1785268 w 1796153"/>
              <a:gd name="connsiteY4" fmla="*/ 60872 h 1225644"/>
              <a:gd name="connsiteX5" fmla="*/ 1796153 w 1796153"/>
              <a:gd name="connsiteY5" fmla="*/ 1225644 h 1225644"/>
              <a:gd name="connsiteX6" fmla="*/ 10896 w 1796153"/>
              <a:gd name="connsiteY6" fmla="*/ 1225644 h 1225644"/>
              <a:gd name="connsiteX7" fmla="*/ 10 w 1796153"/>
              <a:gd name="connsiteY7" fmla="*/ 278586 h 1225644"/>
              <a:gd name="connsiteX0" fmla="*/ 10 w 1796153"/>
              <a:gd name="connsiteY0" fmla="*/ 290378 h 1237436"/>
              <a:gd name="connsiteX1" fmla="*/ 391896 w 1796153"/>
              <a:gd name="connsiteY1" fmla="*/ 18236 h 1237436"/>
              <a:gd name="connsiteX2" fmla="*/ 881753 w 1796153"/>
              <a:gd name="connsiteY2" fmla="*/ 464550 h 1237436"/>
              <a:gd name="connsiteX3" fmla="*/ 1328068 w 1796153"/>
              <a:gd name="connsiteY3" fmla="*/ 137979 h 1237436"/>
              <a:gd name="connsiteX4" fmla="*/ 1785268 w 1796153"/>
              <a:gd name="connsiteY4" fmla="*/ 72664 h 1237436"/>
              <a:gd name="connsiteX5" fmla="*/ 1796153 w 1796153"/>
              <a:gd name="connsiteY5" fmla="*/ 1237436 h 1237436"/>
              <a:gd name="connsiteX6" fmla="*/ 10896 w 1796153"/>
              <a:gd name="connsiteY6" fmla="*/ 1237436 h 1237436"/>
              <a:gd name="connsiteX7" fmla="*/ 10 w 1796153"/>
              <a:gd name="connsiteY7" fmla="*/ 290378 h 1237436"/>
              <a:gd name="connsiteX0" fmla="*/ 10 w 1796153"/>
              <a:gd name="connsiteY0" fmla="*/ 286019 h 1233077"/>
              <a:gd name="connsiteX1" fmla="*/ 391896 w 1796153"/>
              <a:gd name="connsiteY1" fmla="*/ 13877 h 1233077"/>
              <a:gd name="connsiteX2" fmla="*/ 881753 w 1796153"/>
              <a:gd name="connsiteY2" fmla="*/ 460191 h 1233077"/>
              <a:gd name="connsiteX3" fmla="*/ 1328068 w 1796153"/>
              <a:gd name="connsiteY3" fmla="*/ 133620 h 1233077"/>
              <a:gd name="connsiteX4" fmla="*/ 1785268 w 1796153"/>
              <a:gd name="connsiteY4" fmla="*/ 68305 h 1233077"/>
              <a:gd name="connsiteX5" fmla="*/ 1796153 w 1796153"/>
              <a:gd name="connsiteY5" fmla="*/ 1233077 h 1233077"/>
              <a:gd name="connsiteX6" fmla="*/ 10896 w 1796153"/>
              <a:gd name="connsiteY6" fmla="*/ 1233077 h 1233077"/>
              <a:gd name="connsiteX7" fmla="*/ 10 w 1796153"/>
              <a:gd name="connsiteY7" fmla="*/ 286019 h 1233077"/>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278587 h 1225645"/>
              <a:gd name="connsiteX1" fmla="*/ 391896 w 1796153"/>
              <a:gd name="connsiteY1" fmla="*/ 6445 h 1225645"/>
              <a:gd name="connsiteX2" fmla="*/ 881753 w 1796153"/>
              <a:gd name="connsiteY2" fmla="*/ 452759 h 1225645"/>
              <a:gd name="connsiteX3" fmla="*/ 1328068 w 1796153"/>
              <a:gd name="connsiteY3" fmla="*/ 126188 h 1225645"/>
              <a:gd name="connsiteX4" fmla="*/ 1785268 w 1796153"/>
              <a:gd name="connsiteY4" fmla="*/ 333016 h 1225645"/>
              <a:gd name="connsiteX5" fmla="*/ 1796153 w 1796153"/>
              <a:gd name="connsiteY5" fmla="*/ 1225645 h 1225645"/>
              <a:gd name="connsiteX6" fmla="*/ 10896 w 1796153"/>
              <a:gd name="connsiteY6" fmla="*/ 1225645 h 1225645"/>
              <a:gd name="connsiteX7" fmla="*/ 10 w 1796153"/>
              <a:gd name="connsiteY7" fmla="*/ 278587 h 1225645"/>
              <a:gd name="connsiteX0" fmla="*/ 10 w 1796153"/>
              <a:gd name="connsiteY0" fmla="*/ 329151 h 1276209"/>
              <a:gd name="connsiteX1" fmla="*/ 391896 w 1796153"/>
              <a:gd name="connsiteY1" fmla="*/ 57009 h 1276209"/>
              <a:gd name="connsiteX2" fmla="*/ 874133 w 1796153"/>
              <a:gd name="connsiteY2" fmla="*/ 1272943 h 1276209"/>
              <a:gd name="connsiteX3" fmla="*/ 1328068 w 1796153"/>
              <a:gd name="connsiteY3" fmla="*/ 176752 h 1276209"/>
              <a:gd name="connsiteX4" fmla="*/ 1785268 w 1796153"/>
              <a:gd name="connsiteY4" fmla="*/ 383580 h 1276209"/>
              <a:gd name="connsiteX5" fmla="*/ 1796153 w 1796153"/>
              <a:gd name="connsiteY5" fmla="*/ 1276209 h 1276209"/>
              <a:gd name="connsiteX6" fmla="*/ 10896 w 1796153"/>
              <a:gd name="connsiteY6" fmla="*/ 1276209 h 1276209"/>
              <a:gd name="connsiteX7" fmla="*/ 10 w 1796153"/>
              <a:gd name="connsiteY7" fmla="*/ 329151 h 1276209"/>
              <a:gd name="connsiteX0" fmla="*/ 10 w 1796153"/>
              <a:gd name="connsiteY0" fmla="*/ 313194 h 1260252"/>
              <a:gd name="connsiteX1" fmla="*/ 391896 w 1796153"/>
              <a:gd name="connsiteY1" fmla="*/ 41052 h 1260252"/>
              <a:gd name="connsiteX2" fmla="*/ 874133 w 1796153"/>
              <a:gd name="connsiteY2" fmla="*/ 1256986 h 1260252"/>
              <a:gd name="connsiteX3" fmla="*/ 1328068 w 1796153"/>
              <a:gd name="connsiteY3" fmla="*/ 160795 h 1260252"/>
              <a:gd name="connsiteX4" fmla="*/ 1785268 w 1796153"/>
              <a:gd name="connsiteY4" fmla="*/ 367623 h 1260252"/>
              <a:gd name="connsiteX5" fmla="*/ 1796153 w 1796153"/>
              <a:gd name="connsiteY5" fmla="*/ 1260252 h 1260252"/>
              <a:gd name="connsiteX6" fmla="*/ 10896 w 1796153"/>
              <a:gd name="connsiteY6" fmla="*/ 1260252 h 1260252"/>
              <a:gd name="connsiteX7" fmla="*/ 10 w 1796153"/>
              <a:gd name="connsiteY7" fmla="*/ 313194 h 1260252"/>
              <a:gd name="connsiteX0" fmla="*/ 10 w 1796153"/>
              <a:gd name="connsiteY0" fmla="*/ 300760 h 1247818"/>
              <a:gd name="connsiteX1" fmla="*/ 391896 w 1796153"/>
              <a:gd name="connsiteY1" fmla="*/ 28618 h 1247818"/>
              <a:gd name="connsiteX2" fmla="*/ 874133 w 1796153"/>
              <a:gd name="connsiteY2" fmla="*/ 1244552 h 1247818"/>
              <a:gd name="connsiteX3" fmla="*/ 1328068 w 1796153"/>
              <a:gd name="connsiteY3" fmla="*/ 148361 h 1247818"/>
              <a:gd name="connsiteX4" fmla="*/ 1785268 w 1796153"/>
              <a:gd name="connsiteY4" fmla="*/ 355189 h 1247818"/>
              <a:gd name="connsiteX5" fmla="*/ 1796153 w 1796153"/>
              <a:gd name="connsiteY5" fmla="*/ 1247818 h 1247818"/>
              <a:gd name="connsiteX6" fmla="*/ 10896 w 1796153"/>
              <a:gd name="connsiteY6" fmla="*/ 1247818 h 1247818"/>
              <a:gd name="connsiteX7" fmla="*/ 10 w 1796153"/>
              <a:gd name="connsiteY7" fmla="*/ 300760 h 1247818"/>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 name="connsiteX0" fmla="*/ 10 w 1796153"/>
              <a:gd name="connsiteY0" fmla="*/ 288875 h 1235933"/>
              <a:gd name="connsiteX1" fmla="*/ 391896 w 1796153"/>
              <a:gd name="connsiteY1" fmla="*/ 16733 h 1235933"/>
              <a:gd name="connsiteX2" fmla="*/ 874133 w 1796153"/>
              <a:gd name="connsiteY2" fmla="*/ 1232667 h 1235933"/>
              <a:gd name="connsiteX3" fmla="*/ 1328068 w 1796153"/>
              <a:gd name="connsiteY3" fmla="*/ 136476 h 1235933"/>
              <a:gd name="connsiteX4" fmla="*/ 1785268 w 1796153"/>
              <a:gd name="connsiteY4" fmla="*/ 343304 h 1235933"/>
              <a:gd name="connsiteX5" fmla="*/ 1796153 w 1796153"/>
              <a:gd name="connsiteY5" fmla="*/ 1235933 h 1235933"/>
              <a:gd name="connsiteX6" fmla="*/ 10896 w 1796153"/>
              <a:gd name="connsiteY6" fmla="*/ 1235933 h 1235933"/>
              <a:gd name="connsiteX7" fmla="*/ 10 w 1796153"/>
              <a:gd name="connsiteY7" fmla="*/ 288875 h 12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153" h="1235933">
                <a:moveTo>
                  <a:pt x="10" y="288875"/>
                </a:moveTo>
                <a:cubicBezTo>
                  <a:pt x="-1804" y="53018"/>
                  <a:pt x="223349" y="-41506"/>
                  <a:pt x="391896" y="16733"/>
                </a:cubicBezTo>
                <a:cubicBezTo>
                  <a:pt x="560443" y="74972"/>
                  <a:pt x="718104" y="1212710"/>
                  <a:pt x="874133" y="1232667"/>
                </a:cubicBezTo>
                <a:cubicBezTo>
                  <a:pt x="1030162" y="1252624"/>
                  <a:pt x="1176212" y="200883"/>
                  <a:pt x="1328068" y="136476"/>
                </a:cubicBezTo>
                <a:cubicBezTo>
                  <a:pt x="1479924" y="72069"/>
                  <a:pt x="1672783" y="178204"/>
                  <a:pt x="1785268" y="343304"/>
                </a:cubicBezTo>
                <a:lnTo>
                  <a:pt x="1796153" y="1235933"/>
                </a:lnTo>
                <a:lnTo>
                  <a:pt x="10896" y="1235933"/>
                </a:lnTo>
                <a:cubicBezTo>
                  <a:pt x="5453" y="1056319"/>
                  <a:pt x="1824" y="524732"/>
                  <a:pt x="10" y="288875"/>
                </a:cubicBezTo>
                <a:close/>
              </a:path>
            </a:pathLst>
          </a:cu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iconfont-1096-617929">
            <a:extLst>
              <a:ext uri="{FF2B5EF4-FFF2-40B4-BE49-F238E27FC236}">
                <a16:creationId xmlns:a16="http://schemas.microsoft.com/office/drawing/2014/main" id="{ECA9C2E9-1E76-4D2E-8ECD-1D53D1059297}"/>
              </a:ext>
            </a:extLst>
          </p:cNvPr>
          <p:cNvSpPr>
            <a:spLocks noChangeAspect="1"/>
          </p:cNvSpPr>
          <p:nvPr/>
        </p:nvSpPr>
        <p:spPr bwMode="auto">
          <a:xfrm>
            <a:off x="5944128" y="4904580"/>
            <a:ext cx="304843" cy="303658"/>
          </a:xfrm>
          <a:custGeom>
            <a:avLst/>
            <a:gdLst>
              <a:gd name="T0" fmla="*/ 11209 w 11256"/>
              <a:gd name="T1" fmla="*/ 4253 h 11213"/>
              <a:gd name="T2" fmla="*/ 10891 w 11256"/>
              <a:gd name="T3" fmla="*/ 3984 h 11213"/>
              <a:gd name="T4" fmla="*/ 7510 w 11256"/>
              <a:gd name="T5" fmla="*/ 3462 h 11213"/>
              <a:gd name="T6" fmla="*/ 6001 w 11256"/>
              <a:gd name="T7" fmla="*/ 230 h 11213"/>
              <a:gd name="T8" fmla="*/ 5640 w 11256"/>
              <a:gd name="T9" fmla="*/ 0 h 11213"/>
              <a:gd name="T10" fmla="*/ 5640 w 11256"/>
              <a:gd name="T11" fmla="*/ 0 h 11213"/>
              <a:gd name="T12" fmla="*/ 5279 w 11256"/>
              <a:gd name="T13" fmla="*/ 230 h 11213"/>
              <a:gd name="T14" fmla="*/ 3756 w 11256"/>
              <a:gd name="T15" fmla="*/ 3455 h 11213"/>
              <a:gd name="T16" fmla="*/ 370 w 11256"/>
              <a:gd name="T17" fmla="*/ 3965 h 11213"/>
              <a:gd name="T18" fmla="*/ 49 w 11256"/>
              <a:gd name="T19" fmla="*/ 4231 h 11213"/>
              <a:gd name="T20" fmla="*/ 142 w 11256"/>
              <a:gd name="T21" fmla="*/ 4638 h 11213"/>
              <a:gd name="T22" fmla="*/ 2597 w 11256"/>
              <a:gd name="T23" fmla="*/ 7164 h 11213"/>
              <a:gd name="T24" fmla="*/ 2010 w 11256"/>
              <a:gd name="T25" fmla="*/ 10725 h 11213"/>
              <a:gd name="T26" fmla="*/ 2174 w 11256"/>
              <a:gd name="T27" fmla="*/ 11116 h 11213"/>
              <a:gd name="T28" fmla="*/ 2597 w 11256"/>
              <a:gd name="T29" fmla="*/ 11140 h 11213"/>
              <a:gd name="T30" fmla="*/ 5620 w 11256"/>
              <a:gd name="T31" fmla="*/ 9478 h 11213"/>
              <a:gd name="T32" fmla="*/ 8637 w 11256"/>
              <a:gd name="T33" fmla="*/ 11151 h 11213"/>
              <a:gd name="T34" fmla="*/ 8831 w 11256"/>
              <a:gd name="T35" fmla="*/ 11200 h 11213"/>
              <a:gd name="T36" fmla="*/ 8839 w 11256"/>
              <a:gd name="T37" fmla="*/ 11200 h 11213"/>
              <a:gd name="T38" fmla="*/ 9239 w 11256"/>
              <a:gd name="T39" fmla="*/ 10800 h 11213"/>
              <a:gd name="T40" fmla="*/ 9213 w 11256"/>
              <a:gd name="T41" fmla="*/ 10658 h 11213"/>
              <a:gd name="T42" fmla="*/ 8652 w 11256"/>
              <a:gd name="T43" fmla="*/ 7175 h 11213"/>
              <a:gd name="T44" fmla="*/ 11114 w 11256"/>
              <a:gd name="T45" fmla="*/ 4659 h 11213"/>
              <a:gd name="T46" fmla="*/ 11209 w 11256"/>
              <a:gd name="T47" fmla="*/ 4253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56" h="11213">
                <a:moveTo>
                  <a:pt x="11209" y="4253"/>
                </a:moveTo>
                <a:cubicBezTo>
                  <a:pt x="11161" y="4111"/>
                  <a:pt x="11039" y="4008"/>
                  <a:pt x="10891" y="3984"/>
                </a:cubicBezTo>
                <a:lnTo>
                  <a:pt x="7510" y="3462"/>
                </a:lnTo>
                <a:lnTo>
                  <a:pt x="6001" y="230"/>
                </a:lnTo>
                <a:cubicBezTo>
                  <a:pt x="5934" y="90"/>
                  <a:pt x="5795" y="0"/>
                  <a:pt x="5640" y="0"/>
                </a:cubicBezTo>
                <a:lnTo>
                  <a:pt x="5640" y="0"/>
                </a:lnTo>
                <a:cubicBezTo>
                  <a:pt x="5485" y="0"/>
                  <a:pt x="5345" y="88"/>
                  <a:pt x="5279" y="230"/>
                </a:cubicBezTo>
                <a:lnTo>
                  <a:pt x="3756" y="3455"/>
                </a:lnTo>
                <a:lnTo>
                  <a:pt x="370" y="3965"/>
                </a:lnTo>
                <a:cubicBezTo>
                  <a:pt x="221" y="3986"/>
                  <a:pt x="99" y="4090"/>
                  <a:pt x="49" y="4231"/>
                </a:cubicBezTo>
                <a:cubicBezTo>
                  <a:pt x="0" y="4373"/>
                  <a:pt x="36" y="4530"/>
                  <a:pt x="142" y="4638"/>
                </a:cubicBezTo>
                <a:lnTo>
                  <a:pt x="2597" y="7164"/>
                </a:lnTo>
                <a:lnTo>
                  <a:pt x="2010" y="10725"/>
                </a:lnTo>
                <a:cubicBezTo>
                  <a:pt x="1984" y="10875"/>
                  <a:pt x="2049" y="11028"/>
                  <a:pt x="2174" y="11116"/>
                </a:cubicBezTo>
                <a:cubicBezTo>
                  <a:pt x="2298" y="11204"/>
                  <a:pt x="2464" y="11213"/>
                  <a:pt x="2597" y="11140"/>
                </a:cubicBezTo>
                <a:lnTo>
                  <a:pt x="5620" y="9478"/>
                </a:lnTo>
                <a:lnTo>
                  <a:pt x="8637" y="11151"/>
                </a:lnTo>
                <a:cubicBezTo>
                  <a:pt x="8697" y="11183"/>
                  <a:pt x="8764" y="11200"/>
                  <a:pt x="8831" y="11200"/>
                </a:cubicBezTo>
                <a:lnTo>
                  <a:pt x="8839" y="11200"/>
                </a:lnTo>
                <a:cubicBezTo>
                  <a:pt x="9061" y="11200"/>
                  <a:pt x="9239" y="11022"/>
                  <a:pt x="9239" y="10800"/>
                </a:cubicBezTo>
                <a:cubicBezTo>
                  <a:pt x="9239" y="10751"/>
                  <a:pt x="9231" y="10703"/>
                  <a:pt x="9213" y="10658"/>
                </a:cubicBezTo>
                <a:lnTo>
                  <a:pt x="8652" y="7175"/>
                </a:lnTo>
                <a:lnTo>
                  <a:pt x="11114" y="4659"/>
                </a:lnTo>
                <a:cubicBezTo>
                  <a:pt x="11219" y="4552"/>
                  <a:pt x="11256" y="4395"/>
                  <a:pt x="11209" y="4253"/>
                </a:cubicBezTo>
                <a:close/>
              </a:path>
            </a:pathLst>
          </a:custGeom>
          <a:solidFill>
            <a:srgbClr val="FF0000"/>
          </a:solidFill>
          <a:ln>
            <a:noFill/>
          </a:ln>
        </p:spPr>
      </p:sp>
      <p:sp>
        <p:nvSpPr>
          <p:cNvPr id="35" name="文本框 34">
            <a:extLst>
              <a:ext uri="{FF2B5EF4-FFF2-40B4-BE49-F238E27FC236}">
                <a16:creationId xmlns:a16="http://schemas.microsoft.com/office/drawing/2014/main" id="{DCACB382-EA5A-4A47-8157-3DAAA6149E4C}"/>
              </a:ext>
            </a:extLst>
          </p:cNvPr>
          <p:cNvSpPr txBox="1"/>
          <p:nvPr/>
        </p:nvSpPr>
        <p:spPr>
          <a:xfrm>
            <a:off x="1014327" y="3028362"/>
            <a:ext cx="3046026" cy="1569660"/>
          </a:xfrm>
          <a:prstGeom prst="rect">
            <a:avLst/>
          </a:prstGeom>
          <a:noFill/>
        </p:spPr>
        <p:txBody>
          <a:bodyPr wrap="none" rtlCol="0">
            <a:spAutoFit/>
          </a:bodyPr>
          <a:lstStyle/>
          <a:p>
            <a:pPr algn="ctr"/>
            <a:r>
              <a:rPr lang="en-US" altLang="zh-CN" sz="2400" dirty="0">
                <a:solidFill>
                  <a:schemeClr val="bg1"/>
                </a:solidFill>
                <a:latin typeface="Bahnschrift Light SemiCondensed" panose="020B0502040204020203" pitchFamily="34" charset="0"/>
              </a:rPr>
              <a:t>Conventional</a:t>
            </a:r>
          </a:p>
          <a:p>
            <a:pPr algn="ctr"/>
            <a:r>
              <a:rPr lang="en-US" altLang="zh-CN" sz="2400" dirty="0">
                <a:solidFill>
                  <a:schemeClr val="bg1"/>
                </a:solidFill>
                <a:latin typeface="Bahnschrift Light SemiCondensed" panose="020B0502040204020203" pitchFamily="34" charset="0"/>
              </a:rPr>
              <a:t>(e.g., Shortest Job First)</a:t>
            </a:r>
          </a:p>
          <a:p>
            <a:pPr algn="ctr"/>
            <a:endParaRPr lang="en-US" altLang="zh-CN" sz="2400" dirty="0">
              <a:solidFill>
                <a:schemeClr val="bg1"/>
              </a:solidFill>
              <a:latin typeface="Bahnschrift Light SemiCondensed" panose="020B0502040204020203" pitchFamily="34" charset="0"/>
            </a:endParaRPr>
          </a:p>
          <a:p>
            <a:pPr algn="ctr"/>
            <a:r>
              <a:rPr lang="en-US" altLang="zh-CN" sz="2400" dirty="0">
                <a:solidFill>
                  <a:schemeClr val="bg1"/>
                </a:solidFill>
                <a:latin typeface="Bahnschrift Light SemiCondensed" panose="020B0502040204020203" pitchFamily="34" charset="0"/>
              </a:rPr>
              <a:t>Starvation</a:t>
            </a:r>
            <a:endParaRPr lang="zh-CN" altLang="en-US" sz="2400" dirty="0">
              <a:solidFill>
                <a:schemeClr val="bg1"/>
              </a:solidFill>
              <a:latin typeface="Bahnschrift Light SemiCondensed" panose="020B0502040204020203" pitchFamily="34" charset="0"/>
            </a:endParaRPr>
          </a:p>
        </p:txBody>
      </p:sp>
      <p:cxnSp>
        <p:nvCxnSpPr>
          <p:cNvPr id="37" name="直接箭头连接符 36">
            <a:extLst>
              <a:ext uri="{FF2B5EF4-FFF2-40B4-BE49-F238E27FC236}">
                <a16:creationId xmlns:a16="http://schemas.microsoft.com/office/drawing/2014/main" id="{7EE4C231-5B6E-4444-B65E-06C227EB59AF}"/>
              </a:ext>
            </a:extLst>
          </p:cNvPr>
          <p:cNvCxnSpPr>
            <a:cxnSpLocks/>
            <a:stCxn id="35" idx="2"/>
            <a:endCxn id="38" idx="0"/>
          </p:cNvCxnSpPr>
          <p:nvPr/>
        </p:nvCxnSpPr>
        <p:spPr>
          <a:xfrm>
            <a:off x="2537340" y="4598022"/>
            <a:ext cx="1" cy="70030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D6A556AA-1DEC-4EB5-95DA-5470ABAC141D}"/>
              </a:ext>
            </a:extLst>
          </p:cNvPr>
          <p:cNvSpPr txBox="1"/>
          <p:nvPr/>
        </p:nvSpPr>
        <p:spPr>
          <a:xfrm>
            <a:off x="2106774" y="5298327"/>
            <a:ext cx="861134" cy="461665"/>
          </a:xfrm>
          <a:prstGeom prst="rect">
            <a:avLst/>
          </a:prstGeom>
          <a:noFill/>
        </p:spPr>
        <p:txBody>
          <a:bodyPr wrap="none" rtlCol="0">
            <a:spAutoFit/>
          </a:bodyPr>
          <a:lstStyle/>
          <a:p>
            <a:pPr algn="ctr"/>
            <a:r>
              <a:rPr lang="en-US" altLang="zh-CN" sz="2400" dirty="0">
                <a:solidFill>
                  <a:schemeClr val="bg1"/>
                </a:solidFill>
                <a:latin typeface="Bahnschrift Light SemiCondensed" panose="020B0502040204020203" pitchFamily="34" charset="0"/>
              </a:rPr>
              <a:t>Aging</a:t>
            </a:r>
            <a:endParaRPr lang="zh-CN" altLang="en-US" sz="2400" dirty="0">
              <a:solidFill>
                <a:schemeClr val="bg1"/>
              </a:solidFill>
              <a:latin typeface="Bahnschrift Light SemiCondensed" panose="020B0502040204020203" pitchFamily="34" charset="0"/>
            </a:endParaRPr>
          </a:p>
        </p:txBody>
      </p:sp>
      <p:sp>
        <p:nvSpPr>
          <p:cNvPr id="41" name="文本框 40">
            <a:extLst>
              <a:ext uri="{FF2B5EF4-FFF2-40B4-BE49-F238E27FC236}">
                <a16:creationId xmlns:a16="http://schemas.microsoft.com/office/drawing/2014/main" id="{01226C3F-87BD-4D03-839E-52715C4035C7}"/>
              </a:ext>
            </a:extLst>
          </p:cNvPr>
          <p:cNvSpPr txBox="1"/>
          <p:nvPr/>
        </p:nvSpPr>
        <p:spPr>
          <a:xfrm>
            <a:off x="8628303" y="2970957"/>
            <a:ext cx="1335623" cy="461665"/>
          </a:xfrm>
          <a:prstGeom prst="rect">
            <a:avLst/>
          </a:prstGeom>
          <a:noFill/>
        </p:spPr>
        <p:txBody>
          <a:bodyPr wrap="none" rtlCol="0">
            <a:spAutoFit/>
          </a:bodyPr>
          <a:lstStyle/>
          <a:p>
            <a:pPr algn="ctr"/>
            <a:r>
              <a:rPr lang="en-US" altLang="zh-CN" sz="2400" dirty="0">
                <a:solidFill>
                  <a:schemeClr val="bg1"/>
                </a:solidFill>
                <a:latin typeface="Bahnschrift Light SemiCondensed" panose="020B0502040204020203" pitchFamily="34" charset="0"/>
              </a:rPr>
              <a:t>DL-based</a:t>
            </a:r>
            <a:endParaRPr lang="zh-CN" altLang="en-US" sz="2400" dirty="0">
              <a:solidFill>
                <a:schemeClr val="bg1"/>
              </a:solidFill>
              <a:latin typeface="Bahnschrift Light SemiCondensed" panose="020B0502040204020203" pitchFamily="34" charset="0"/>
            </a:endParaRPr>
          </a:p>
        </p:txBody>
      </p:sp>
      <p:pic>
        <p:nvPicPr>
          <p:cNvPr id="46" name="图片 45">
            <a:extLst>
              <a:ext uri="{FF2B5EF4-FFF2-40B4-BE49-F238E27FC236}">
                <a16:creationId xmlns:a16="http://schemas.microsoft.com/office/drawing/2014/main" id="{8D26C86A-2137-4441-ADA5-E2C17DA93C4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27029" y="3285300"/>
            <a:ext cx="2907690" cy="2441714"/>
          </a:xfrm>
          <a:prstGeom prst="rect">
            <a:avLst/>
          </a:prstGeom>
        </p:spPr>
      </p:pic>
      <p:sp>
        <p:nvSpPr>
          <p:cNvPr id="47" name="矩形 46">
            <a:extLst>
              <a:ext uri="{FF2B5EF4-FFF2-40B4-BE49-F238E27FC236}">
                <a16:creationId xmlns:a16="http://schemas.microsoft.com/office/drawing/2014/main" id="{0E0678F1-A26E-4064-BC6B-AFC2015179C3}"/>
              </a:ext>
            </a:extLst>
          </p:cNvPr>
          <p:cNvSpPr/>
          <p:nvPr/>
        </p:nvSpPr>
        <p:spPr>
          <a:xfrm>
            <a:off x="7805530" y="5529159"/>
            <a:ext cx="3160790" cy="332792"/>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4" name="Picture 317">
            <a:extLst>
              <a:ext uri="{FF2B5EF4-FFF2-40B4-BE49-F238E27FC236}">
                <a16:creationId xmlns:a16="http://schemas.microsoft.com/office/drawing/2014/main" id="{A4DE9B56-BE5E-43EE-9774-C410531025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361085" y="2652153"/>
            <a:ext cx="1099271" cy="1099271"/>
          </a:xfrm>
          <a:prstGeom prst="rect">
            <a:avLst/>
          </a:prstGeom>
        </p:spPr>
      </p:pic>
    </p:spTree>
    <p:custDataLst>
      <p:tags r:id="rId1"/>
    </p:custDataLst>
    <p:extLst>
      <p:ext uri="{BB962C8B-B14F-4D97-AF65-F5344CB8AC3E}">
        <p14:creationId xmlns:p14="http://schemas.microsoft.com/office/powerpoint/2010/main" val="18816967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par>
                                <p:cTn id="17" presetID="22" presetClass="exit" presetSubtype="1" fill="hold" grpId="1" nodeType="withEffect">
                                  <p:stCondLst>
                                    <p:cond delay="0"/>
                                  </p:stCondLst>
                                  <p:childTnLst>
                                    <p:animEffect transition="out" filter="wipe(up)">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23" presetClass="entr" presetSubtype="28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strVal val="4/3*#ppt_w"/>
                                          </p:val>
                                        </p:tav>
                                        <p:tav tm="100000">
                                          <p:val>
                                            <p:strVal val="#ppt_w"/>
                                          </p:val>
                                        </p:tav>
                                      </p:tavLst>
                                    </p:anim>
                                    <p:anim calcmode="lin" valueType="num">
                                      <p:cBhvr>
                                        <p:cTn id="24" dur="500" fill="hold"/>
                                        <p:tgtEl>
                                          <p:spTgt spid="34"/>
                                        </p:tgtEl>
                                        <p:attrNameLst>
                                          <p:attrName>ppt_h</p:attrName>
                                        </p:attrNameLst>
                                      </p:cBhvr>
                                      <p:tavLst>
                                        <p:tav tm="0">
                                          <p:val>
                                            <p:strVal val="4/3*#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500"/>
                                        <p:tgtEl>
                                          <p:spTgt spid="41"/>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3" grpId="0" animBg="1"/>
      <p:bldP spid="35" grpId="0"/>
      <p:bldP spid="38"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384245;"/>
</p:tagLst>
</file>

<file path=ppt/tags/tag2.xml><?xml version="1.0" encoding="utf-8"?>
<p:tagLst xmlns:a="http://schemas.openxmlformats.org/drawingml/2006/main" xmlns:r="http://schemas.openxmlformats.org/officeDocument/2006/relationships" xmlns:p="http://schemas.openxmlformats.org/presentationml/2006/main">
  <p:tag name="ISLIDE.ICON" val="#167302;"/>
</p:tagLst>
</file>

<file path=ppt/tags/tag3.xml><?xml version="1.0" encoding="utf-8"?>
<p:tagLst xmlns:a="http://schemas.openxmlformats.org/drawingml/2006/main" xmlns:r="http://schemas.openxmlformats.org/officeDocument/2006/relationships" xmlns:p="http://schemas.openxmlformats.org/presentationml/2006/main">
  <p:tag name="ISLIDE.ICON" val="#371725;"/>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155953</TotalTime>
  <Words>4543</Words>
  <Application>Microsoft Office PowerPoint</Application>
  <PresentationFormat>Widescreen</PresentationFormat>
  <Paragraphs>805</Paragraphs>
  <Slides>29</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Calibri Light</vt:lpstr>
      <vt:lpstr>Cambria Math</vt:lpstr>
      <vt:lpstr>等线 Light</vt:lpstr>
      <vt:lpstr>Calibri</vt:lpstr>
      <vt:lpstr>Arial</vt:lpstr>
      <vt:lpstr>Cambria</vt:lpstr>
      <vt:lpstr>Bahnschrift Light SemiCondensed</vt:lpstr>
      <vt:lpstr>Wingdings</vt:lpstr>
      <vt:lpstr>等线</vt:lpstr>
      <vt:lpstr>Office Theme</vt:lpstr>
      <vt:lpstr>Interpreting Deep Learning-Based Networking Systems </vt:lpstr>
      <vt:lpstr>Deep Learning-Based Networking Systems</vt:lpstr>
      <vt:lpstr>Problem 1: How to Design?</vt:lpstr>
      <vt:lpstr>Problem 1: How to Design?</vt:lpstr>
      <vt:lpstr>Problem 1: How to Design?</vt:lpstr>
      <vt:lpstr>Problem 1: How to Design?</vt:lpstr>
      <vt:lpstr>Problem 1: How to Design?</vt:lpstr>
      <vt:lpstr>Problem 1: How to Design?</vt:lpstr>
      <vt:lpstr>Problem 2: How to Debug?</vt:lpstr>
      <vt:lpstr>Problem 3: How to Deploy?</vt:lpstr>
      <vt:lpstr>Problem 4: How to Adjust?</vt:lpstr>
      <vt:lpstr>DL-Based Networking Systems…</vt:lpstr>
      <vt:lpstr>DL-Based Networking Systems…</vt:lpstr>
      <vt:lpstr>DL-Based Networking Systems…</vt:lpstr>
      <vt:lpstr>What if we can interpret DL-Based networking systems?</vt:lpstr>
      <vt:lpstr>Let’s interpret DL-Based networking systems!</vt:lpstr>
      <vt:lpstr>Challenge: Interpret Diverse Networking Systems</vt:lpstr>
      <vt:lpstr>Local System Interpretation</vt:lpstr>
      <vt:lpstr>Global System Interpretation</vt:lpstr>
      <vt:lpstr>Global System Interpretation</vt:lpstr>
      <vt:lpstr>Global System Interpretation</vt:lpstr>
      <vt:lpstr>Interpretations – What do they look like?</vt:lpstr>
      <vt:lpstr>Case 1: Metis helps to design</vt:lpstr>
      <vt:lpstr>Case 2: Metis helps to debug</vt:lpstr>
      <vt:lpstr>Case 3: Metis helps to deploy</vt:lpstr>
      <vt:lpstr>Case 4: Metis helps to ad-hoc adjust</vt:lpstr>
      <vt:lpstr>Summary Interpreting Deep Learning-Based Networking Systems</vt:lpstr>
      <vt:lpstr>Interpreting Deep Learning-Based Networking Systems</vt:lpstr>
      <vt:lpstr>Interpretations – What do they look like?</vt:lpstr>
    </vt:vector>
  </TitlesOfParts>
  <Company>Tsinghua 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Zili</dc:creator>
  <cp:lastModifiedBy>Zili Meng</cp:lastModifiedBy>
  <cp:revision>1116</cp:revision>
  <cp:lastPrinted>2020-06-28T13:17:29Z</cp:lastPrinted>
  <dcterms:created xsi:type="dcterms:W3CDTF">2018-07-01T15:27:50Z</dcterms:created>
  <dcterms:modified xsi:type="dcterms:W3CDTF">2020-08-11T07:35:24Z</dcterms:modified>
</cp:coreProperties>
</file>